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70" r:id="rId8"/>
    <p:sldId id="266" r:id="rId9"/>
    <p:sldId id="271" r:id="rId10"/>
    <p:sldId id="267" r:id="rId11"/>
    <p:sldId id="272" r:id="rId12"/>
    <p:sldId id="268" r:id="rId13"/>
    <p:sldId id="274" r:id="rId14"/>
    <p:sldId id="276" r:id="rId15"/>
    <p:sldId id="275" r:id="rId16"/>
    <p:sldId id="269" r:id="rId17"/>
    <p:sldId id="262" r:id="rId18"/>
    <p:sldId id="264" r:id="rId19"/>
    <p:sldId id="277" r:id="rId20"/>
    <p:sldId id="279" r:id="rId21"/>
    <p:sldId id="280" r:id="rId22"/>
    <p:sldId id="282" r:id="rId23"/>
    <p:sldId id="281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286" r:id="rId33"/>
    <p:sldId id="292" r:id="rId34"/>
    <p:sldId id="293" r:id="rId35"/>
    <p:sldId id="294" r:id="rId36"/>
    <p:sldId id="295" r:id="rId37"/>
    <p:sldId id="296" r:id="rId38"/>
    <p:sldId id="298" r:id="rId39"/>
    <p:sldId id="301" r:id="rId40"/>
  </p:sldIdLst>
  <p:sldSz cx="12192000" cy="6858000"/>
  <p:notesSz cx="6858000" cy="9144000"/>
  <p:embeddedFontLst>
    <p:embeddedFont>
      <p:font typeface="HY견고딕" panose="0203060000010101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배달의민족 도현" panose="020B0600000101010101" pitchFamily="50" charset="-127"/>
      <p:regular r:id="rId44"/>
    </p:embeddedFont>
    <p:embeddedFont>
      <p:font typeface="Poor Story" pitchFamily="2" charset="0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0CA"/>
    <a:srgbClr val="A5DFED"/>
    <a:srgbClr val="DE5078"/>
    <a:srgbClr val="0B0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4E8AA2-A7CE-4E68-9088-F665EB39868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06C4B9-A3DC-447B-AFCC-E80EA6B06ACC}">
      <dgm:prSet phldrT="[텍스트]"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App.vue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F1AE43DA-BFEF-46A9-B4CE-68220A939F04}" type="parTrans" cxnId="{488E4617-B787-4C63-8531-7CC7C610A4C9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018E04A3-1842-4E72-BE7A-A636C107480D}" type="sibTrans" cxnId="{488E4617-B787-4C63-8531-7CC7C610A4C9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20F051D4-34D5-4456-B089-1E4893A652F7}">
      <dgm:prSet phldrT="[텍스트]" custT="1"/>
      <dgm:spPr/>
      <dgm:t>
        <a:bodyPr/>
        <a:lstStyle/>
        <a:p>
          <a:pPr latinLnBrk="1"/>
          <a:r>
            <a:rPr lang="en-US" altLang="ko-KR" sz="1000" b="1" dirty="0">
              <a:latin typeface="+mn-lt"/>
              <a:ea typeface="배달의민족 도현" panose="020B0600000101010101" pitchFamily="50" charset="-127"/>
            </a:rPr>
            <a:t>movies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7057FC9F-6F6A-42BC-AB33-9012C6E3EED4}" type="parTrans" cxnId="{9B7EE4B9-8634-42A9-B61D-983F45312AA4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21DF7655-5A0E-449F-BE88-2D9A25492DE7}" type="sibTrans" cxnId="{9B7EE4B9-8634-42A9-B61D-983F45312AA4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4F6B3C02-6B88-41FB-9ABA-D181DA035D57}">
      <dgm:prSet phldrT="[텍스트]"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MovieList.vue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DCD24331-3DF6-4223-88AF-6FD4D886A4F7}" type="parTrans" cxnId="{CE4E75E7-CDD4-41BC-94B6-0457AA7E1AB5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11E06A3B-6BC9-4EF6-9E17-490F2BC75540}" type="sibTrans" cxnId="{CE4E75E7-CDD4-41BC-94B6-0457AA7E1AB5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57DE6A38-C860-48AB-BC3E-51DFC43460BB}">
      <dgm:prSet phldrT="[텍스트]" custT="1"/>
      <dgm:spPr/>
      <dgm:t>
        <a:bodyPr/>
        <a:lstStyle/>
        <a:p>
          <a:pPr latinLnBrk="1"/>
          <a:r>
            <a:rPr lang="en-US" altLang="ko-KR" sz="1000" b="1" dirty="0">
              <a:latin typeface="+mn-lt"/>
              <a:ea typeface="배달의민족 도현" panose="020B0600000101010101" pitchFamily="50" charset="-127"/>
            </a:rPr>
            <a:t>community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86E7599A-55B4-496D-B410-1DB6455D13E0}" type="parTrans" cxnId="{4DD51EA7-C6E1-4E7B-B39E-A2DE6C1389C4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BC09B367-5307-4E92-B9D6-75A9FCBA264D}" type="sibTrans" cxnId="{4DD51EA7-C6E1-4E7B-B39E-A2DE6C1389C4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7ED59185-625A-4181-A52F-47251DE13E11}">
      <dgm:prSet phldrT="[텍스트]" custT="1"/>
      <dgm:spPr/>
      <dgm:t>
        <a:bodyPr/>
        <a:lstStyle/>
        <a:p>
          <a:pPr latinLnBrk="1"/>
          <a:r>
            <a:rPr lang="en-US" altLang="ko-KR" sz="1000" b="1" dirty="0">
              <a:latin typeface="+mn-lt"/>
              <a:ea typeface="배달의민족 도현" panose="020B0600000101010101" pitchFamily="50" charset="-127"/>
            </a:rPr>
            <a:t>accounts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EE44ABB0-386D-4B41-9E50-6012C2157497}" type="parTrans" cxnId="{F1B17CE3-A603-4F14-93A9-1C89375F6701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22855480-0CC1-4A28-9E64-BE075DC670A8}" type="sibTrans" cxnId="{F1B17CE3-A603-4F14-93A9-1C89375F6701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BC150B07-8B70-48E0-BB04-53D981B2D644}">
      <dgm:prSet phldrT="[텍스트]" custT="1"/>
      <dgm:spPr/>
      <dgm:t>
        <a:bodyPr/>
        <a:lstStyle/>
        <a:p>
          <a:pPr latinLnBrk="1"/>
          <a:r>
            <a:rPr lang="en-US" altLang="ko-KR" sz="1000" b="1" dirty="0">
              <a:latin typeface="+mn-lt"/>
              <a:ea typeface="배달의민족 도현" panose="020B0600000101010101" pitchFamily="50" charset="-127"/>
            </a:rPr>
            <a:t>admin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E4FBCCEC-AF8C-45BC-8EE9-5E0DA3E2CA1E}" type="sibTrans" cxnId="{983C506A-33BB-48B8-8B53-91365A512388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519DF32A-60DE-424A-8ACB-DEF4F4361E28}" type="parTrans" cxnId="{983C506A-33BB-48B8-8B53-91365A512388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033D55BE-65D4-47DD-B4FC-BB02D6025792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Board.vue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AAF05E6A-8834-4CA6-BB62-698D86470FF8}" type="parTrans" cxnId="{21F6AA7C-4F6A-43E3-8064-B7A505959470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E87C4A9E-0177-4E19-BBF6-5FE5D4C4280E}" type="sibTrans" cxnId="{21F6AA7C-4F6A-43E3-8064-B7A505959470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2749D816-3E50-4C60-8DBD-3A9FE8049F77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BoardDetail.vue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57458CE4-D1FE-4A63-806E-DFB00B4FA9BB}" type="parTrans" cxnId="{A7950C46-EC7B-462E-AD05-C0A46057982F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F50BD7FD-2928-4709-A9F2-ABCC829582A4}" type="sibTrans" cxnId="{A7950C46-EC7B-462E-AD05-C0A46057982F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B6281CC6-86CE-43D1-A120-31F855F5E9F8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CreateBoard.vue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E1A299C4-CD11-44A1-B960-C44A0D68877D}" type="parTrans" cxnId="{E87E1A18-4B34-4D6E-8D31-860DAFBBE998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9D413938-5378-46C7-94BF-C5770EFF1C40}" type="sibTrans" cxnId="{E87E1A18-4B34-4D6E-8D31-860DAFBBE998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BACAB341-4BE9-4838-9FCE-06F58761769E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Login.vue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02FC7114-BC39-4B1F-A687-B4EDF7DCECCF}" type="parTrans" cxnId="{51A64BBD-FC08-406C-B75D-2FA4DAB3F757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21CC7F1F-4600-45AB-9F96-FEBF97E5222E}" type="sibTrans" cxnId="{51A64BBD-FC08-406C-B75D-2FA4DAB3F757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365782D4-C359-44E9-9441-2AB8DE16FDB4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Signup.vue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B5D47962-A3B3-4AC8-8EDD-C60AF79A6E7A}" type="parTrans" cxnId="{69AF292A-C845-4582-9565-AF088E293565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650FBB71-3B1B-4F4C-9C7D-93E7AA56DD11}" type="sibTrans" cxnId="{69AF292A-C845-4582-9565-AF088E293565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62DEEF7B-C322-40C2-B633-93C8C68D01E0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AdminManagement.vue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0123D830-FFBE-4DF6-827E-B520102F0E98}" type="parTrans" cxnId="{997FB5A8-4F55-4505-9935-5664368152BF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8CB6CFC7-F3DD-42B9-AE1C-B29BBDE9A15A}" type="sibTrans" cxnId="{997FB5A8-4F55-4505-9935-5664368152BF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AE144D4F-7109-4AFA-9B14-57161533FEBB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ManageMovie.vue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5BCA2998-5692-4D6D-AE61-ED5D150A81A6}" type="parTrans" cxnId="{B66155DA-563F-4CAC-8150-00E66DDB6436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B7B6CFD2-3F67-4ABF-9DD1-2DDABE33F97E}" type="sibTrans" cxnId="{B66155DA-563F-4CAC-8150-00E66DDB6436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31AE8A4B-C8C7-4FAB-9631-5298F32D439A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MovieAddForm.vue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D31114A3-023B-4C2A-9207-AD14EE6882A3}" type="parTrans" cxnId="{5D7416D4-83F0-4520-8A1A-366FDB10E3B3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145A28B5-F298-4739-AA69-19B96C76B3F9}" type="sibTrans" cxnId="{5D7416D4-83F0-4520-8A1A-366FDB10E3B3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C5BD824C-B1D8-4A8C-8E99-76637E3FE322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MovieSearchForm.vue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165F4AD1-1F3D-4274-8920-D3EE2C4F6820}" type="parTrans" cxnId="{E694B1F8-1874-45C9-9774-EF1700C034F2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8686B1ED-E6DD-4174-B906-27747F281F91}" type="sibTrans" cxnId="{E694B1F8-1874-45C9-9774-EF1700C034F2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D4B71448-8F5F-4862-B507-A13B56F39656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MovieUpdateForm.vue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52A1176B-6F95-4317-99DB-02B4783D1A99}" type="parTrans" cxnId="{49214F5F-21F6-4766-A0BF-54E5B642DCB4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39052179-A3D7-4686-A393-91A4FB14960F}" type="sibTrans" cxnId="{49214F5F-21F6-4766-A0BF-54E5B642DCB4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7EE9CDB3-E83D-42C8-A4E6-168A3736C030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MovieListItem.vue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A107CA68-0D81-42A4-886E-D6BE75233972}" type="parTrans" cxnId="{E2D9A9D0-D93B-4D3D-8B6B-92A16079922C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F160DC02-3FEB-4B7C-B0D4-DAECB5E0CC72}" type="sibTrans" cxnId="{E2D9A9D0-D93B-4D3D-8B6B-92A16079922C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55470C98-D803-46FC-9B49-7A2BDEB3F8E0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CommentList.vue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B6CBB520-BC5C-4FF9-8CF4-76C0B2A14A50}" type="parTrans" cxnId="{A7C62B3E-4B78-4B2B-A282-47CD49F6022D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AED39642-86F1-4E8F-A859-79395BD49F9C}" type="sibTrans" cxnId="{A7C62B3E-4B78-4B2B-A282-47CD49F6022D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CEDCB287-A0C1-4294-8421-4F112445CB96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CommentForm.vue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0E6F93D2-B34E-4935-855E-C88B7244BAAF}" type="parTrans" cxnId="{5AB69F81-65E5-4EDE-8BD0-0D0299BE2636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6EFAC159-3FDF-4107-BA7C-1939A86AE14E}" type="sibTrans" cxnId="{5AB69F81-65E5-4EDE-8BD0-0D0299BE2636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3E62D190-A016-4EEE-8C77-36117BB3362B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AdminMovieList.vue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E5616A7D-0E26-4F34-8B2D-E190B878E836}" type="parTrans" cxnId="{C3E722D0-2ED1-40F8-A213-E91413B96325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303FC31A-B738-4A6B-A2DF-E0EF7BF92161}" type="sibTrans" cxnId="{C3E722D0-2ED1-40F8-A213-E91413B96325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29F7BBA6-A231-41CC-8249-7D9E54ABFE68}">
      <dgm:prSet custT="1"/>
      <dgm:spPr/>
      <dgm:t>
        <a:bodyPr/>
        <a:lstStyle/>
        <a:p>
          <a:pPr latinLnBrk="1"/>
          <a:r>
            <a:rPr lang="en-US" altLang="ko-KR" sz="1000" b="1" dirty="0" err="1">
              <a:latin typeface="+mn-lt"/>
              <a:ea typeface="배달의민족 도현" panose="020B0600000101010101" pitchFamily="50" charset="-127"/>
            </a:rPr>
            <a:t>UpdateForm.vue</a:t>
          </a:r>
          <a:endParaRPr lang="ko-KR" altLang="en-US" sz="1000" b="1" dirty="0">
            <a:latin typeface="+mn-lt"/>
            <a:ea typeface="배달의민족 도현" panose="020B0600000101010101" pitchFamily="50" charset="-127"/>
          </a:endParaRPr>
        </a:p>
      </dgm:t>
    </dgm:pt>
    <dgm:pt modelId="{200CFBCA-AD2A-45BA-A89B-0B7ADA062495}" type="parTrans" cxnId="{64823BBF-9C7E-40F0-AE53-F854EB97FA31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F0C74FC8-2BA9-4707-B752-12B1BB6290F5}" type="sibTrans" cxnId="{64823BBF-9C7E-40F0-AE53-F854EB97FA31}">
      <dgm:prSet/>
      <dgm:spPr/>
      <dgm:t>
        <a:bodyPr/>
        <a:lstStyle/>
        <a:p>
          <a:pPr latinLnBrk="1"/>
          <a:endParaRPr lang="ko-KR" altLang="en-US" sz="2400" b="1">
            <a:latin typeface="+mn-lt"/>
            <a:ea typeface="배달의민족 도현" panose="020B0600000101010101" pitchFamily="50" charset="-127"/>
          </a:endParaRPr>
        </a:p>
      </dgm:t>
    </dgm:pt>
    <dgm:pt modelId="{9DE828A2-5F0F-46D0-9E2F-AD88DA76C518}" type="pres">
      <dgm:prSet presAssocID="{184E8AA2-A7CE-4E68-9088-F665EB3986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2882C5F-4662-4AB9-B87F-354B429AAD5B}" type="pres">
      <dgm:prSet presAssocID="{8D06C4B9-A3DC-447B-AFCC-E80EA6B06ACC}" presName="hierRoot1" presStyleCnt="0">
        <dgm:presLayoutVars>
          <dgm:hierBranch val="init"/>
        </dgm:presLayoutVars>
      </dgm:prSet>
      <dgm:spPr/>
    </dgm:pt>
    <dgm:pt modelId="{A9E90328-948A-4B06-8BB6-6E78D1745117}" type="pres">
      <dgm:prSet presAssocID="{8D06C4B9-A3DC-447B-AFCC-E80EA6B06ACC}" presName="rootComposite1" presStyleCnt="0"/>
      <dgm:spPr/>
    </dgm:pt>
    <dgm:pt modelId="{A0023A5F-CCD7-40D2-A202-52EF5336745B}" type="pres">
      <dgm:prSet presAssocID="{8D06C4B9-A3DC-447B-AFCC-E80EA6B06ACC}" presName="rootText1" presStyleLbl="node0" presStyleIdx="0" presStyleCnt="1" custScaleX="130938">
        <dgm:presLayoutVars>
          <dgm:chPref val="3"/>
        </dgm:presLayoutVars>
      </dgm:prSet>
      <dgm:spPr/>
    </dgm:pt>
    <dgm:pt modelId="{1712C06B-2EB7-4BAC-9E86-9529FCB38365}" type="pres">
      <dgm:prSet presAssocID="{8D06C4B9-A3DC-447B-AFCC-E80EA6B06ACC}" presName="rootConnector1" presStyleLbl="node1" presStyleIdx="0" presStyleCnt="0"/>
      <dgm:spPr/>
    </dgm:pt>
    <dgm:pt modelId="{FE323843-661D-4AD6-9A92-E0D636206C74}" type="pres">
      <dgm:prSet presAssocID="{8D06C4B9-A3DC-447B-AFCC-E80EA6B06ACC}" presName="hierChild2" presStyleCnt="0"/>
      <dgm:spPr/>
    </dgm:pt>
    <dgm:pt modelId="{08E0AF0D-052D-4855-9C27-E490006CC998}" type="pres">
      <dgm:prSet presAssocID="{7057FC9F-6F6A-42BC-AB33-9012C6E3EED4}" presName="Name64" presStyleLbl="parChTrans1D2" presStyleIdx="0" presStyleCnt="4" custSzX="328165"/>
      <dgm:spPr/>
    </dgm:pt>
    <dgm:pt modelId="{2B55D310-3B8B-4705-B544-96784A3A2292}" type="pres">
      <dgm:prSet presAssocID="{20F051D4-34D5-4456-B089-1E4893A652F7}" presName="hierRoot2" presStyleCnt="0">
        <dgm:presLayoutVars>
          <dgm:hierBranch val="init"/>
        </dgm:presLayoutVars>
      </dgm:prSet>
      <dgm:spPr/>
    </dgm:pt>
    <dgm:pt modelId="{EA430A90-CC3F-47DF-A0ED-62F62BEC2B2B}" type="pres">
      <dgm:prSet presAssocID="{20F051D4-34D5-4456-B089-1E4893A652F7}" presName="rootComposite" presStyleCnt="0"/>
      <dgm:spPr/>
    </dgm:pt>
    <dgm:pt modelId="{CCA0F7AA-D41B-4E74-AC34-CFA44C560228}" type="pres">
      <dgm:prSet presAssocID="{20F051D4-34D5-4456-B089-1E4893A652F7}" presName="rootText" presStyleLbl="node2" presStyleIdx="0" presStyleCnt="4" custScaleX="130938">
        <dgm:presLayoutVars>
          <dgm:chPref val="3"/>
        </dgm:presLayoutVars>
      </dgm:prSet>
      <dgm:spPr/>
    </dgm:pt>
    <dgm:pt modelId="{4E1349BF-2544-4B42-952B-35C432B9C63E}" type="pres">
      <dgm:prSet presAssocID="{20F051D4-34D5-4456-B089-1E4893A652F7}" presName="rootConnector" presStyleLbl="node2" presStyleIdx="0" presStyleCnt="4"/>
      <dgm:spPr/>
    </dgm:pt>
    <dgm:pt modelId="{61282939-FD20-41D4-97B2-7B8700AEAA6A}" type="pres">
      <dgm:prSet presAssocID="{20F051D4-34D5-4456-B089-1E4893A652F7}" presName="hierChild4" presStyleCnt="0"/>
      <dgm:spPr/>
    </dgm:pt>
    <dgm:pt modelId="{30F2C3E3-188C-4050-BBE7-B753ED96AD6B}" type="pres">
      <dgm:prSet presAssocID="{DCD24331-3DF6-4223-88AF-6FD4D886A4F7}" presName="Name64" presStyleLbl="parChTrans1D3" presStyleIdx="0" presStyleCnt="11" custSzX="328165"/>
      <dgm:spPr/>
    </dgm:pt>
    <dgm:pt modelId="{D99E2B93-7381-4358-8960-695E632FE3FC}" type="pres">
      <dgm:prSet presAssocID="{4F6B3C02-6B88-41FB-9ABA-D181DA035D57}" presName="hierRoot2" presStyleCnt="0">
        <dgm:presLayoutVars>
          <dgm:hierBranch val="init"/>
        </dgm:presLayoutVars>
      </dgm:prSet>
      <dgm:spPr/>
    </dgm:pt>
    <dgm:pt modelId="{AF8E97AD-C42F-4B5D-93F4-41639D756FF3}" type="pres">
      <dgm:prSet presAssocID="{4F6B3C02-6B88-41FB-9ABA-D181DA035D57}" presName="rootComposite" presStyleCnt="0"/>
      <dgm:spPr/>
    </dgm:pt>
    <dgm:pt modelId="{A1E8FE76-75F9-44F9-B0D2-9BC14DB315EB}" type="pres">
      <dgm:prSet presAssocID="{4F6B3C02-6B88-41FB-9ABA-D181DA035D57}" presName="rootText" presStyleLbl="node3" presStyleIdx="0" presStyleCnt="11" custScaleX="130938">
        <dgm:presLayoutVars>
          <dgm:chPref val="3"/>
        </dgm:presLayoutVars>
      </dgm:prSet>
      <dgm:spPr/>
    </dgm:pt>
    <dgm:pt modelId="{245CED5C-B5BC-4ACD-A2C9-EF7DF72B8AE2}" type="pres">
      <dgm:prSet presAssocID="{4F6B3C02-6B88-41FB-9ABA-D181DA035D57}" presName="rootConnector" presStyleLbl="node3" presStyleIdx="0" presStyleCnt="11"/>
      <dgm:spPr/>
    </dgm:pt>
    <dgm:pt modelId="{1F037ACF-6F38-472A-B276-AFA8B3359EF8}" type="pres">
      <dgm:prSet presAssocID="{4F6B3C02-6B88-41FB-9ABA-D181DA035D57}" presName="hierChild4" presStyleCnt="0"/>
      <dgm:spPr/>
    </dgm:pt>
    <dgm:pt modelId="{C26E2442-EED7-4D2E-95C3-398A70BDF4D9}" type="pres">
      <dgm:prSet presAssocID="{A107CA68-0D81-42A4-886E-D6BE75233972}" presName="Name64" presStyleLbl="parChTrans1D4" presStyleIdx="0" presStyleCnt="5" custSzX="328165"/>
      <dgm:spPr/>
    </dgm:pt>
    <dgm:pt modelId="{57BCC624-7F7F-47A2-AE3E-BDB7788901E1}" type="pres">
      <dgm:prSet presAssocID="{7EE9CDB3-E83D-42C8-A4E6-168A3736C030}" presName="hierRoot2" presStyleCnt="0">
        <dgm:presLayoutVars>
          <dgm:hierBranch val="init"/>
        </dgm:presLayoutVars>
      </dgm:prSet>
      <dgm:spPr/>
    </dgm:pt>
    <dgm:pt modelId="{5D274A25-6AAE-44FF-B9C9-50621C085357}" type="pres">
      <dgm:prSet presAssocID="{7EE9CDB3-E83D-42C8-A4E6-168A3736C030}" presName="rootComposite" presStyleCnt="0"/>
      <dgm:spPr/>
    </dgm:pt>
    <dgm:pt modelId="{22ACB06F-3349-4A17-B78E-824890FFF2F0}" type="pres">
      <dgm:prSet presAssocID="{7EE9CDB3-E83D-42C8-A4E6-168A3736C030}" presName="rootText" presStyleLbl="node4" presStyleIdx="0" presStyleCnt="5" custScaleX="130938">
        <dgm:presLayoutVars>
          <dgm:chPref val="3"/>
        </dgm:presLayoutVars>
      </dgm:prSet>
      <dgm:spPr/>
    </dgm:pt>
    <dgm:pt modelId="{54D8A265-4DDD-4184-8A5E-CD059B20CFA3}" type="pres">
      <dgm:prSet presAssocID="{7EE9CDB3-E83D-42C8-A4E6-168A3736C030}" presName="rootConnector" presStyleLbl="node4" presStyleIdx="0" presStyleCnt="5"/>
      <dgm:spPr/>
    </dgm:pt>
    <dgm:pt modelId="{F1307C2B-FAC9-425C-98E0-88422B073A40}" type="pres">
      <dgm:prSet presAssocID="{7EE9CDB3-E83D-42C8-A4E6-168A3736C030}" presName="hierChild4" presStyleCnt="0"/>
      <dgm:spPr/>
    </dgm:pt>
    <dgm:pt modelId="{B54CAEE9-AC99-4C06-A074-E959AD438457}" type="pres">
      <dgm:prSet presAssocID="{7EE9CDB3-E83D-42C8-A4E6-168A3736C030}" presName="hierChild5" presStyleCnt="0"/>
      <dgm:spPr/>
    </dgm:pt>
    <dgm:pt modelId="{D4E32C1B-4B71-4B6C-88C8-76885F9D705B}" type="pres">
      <dgm:prSet presAssocID="{4F6B3C02-6B88-41FB-9ABA-D181DA035D57}" presName="hierChild5" presStyleCnt="0"/>
      <dgm:spPr/>
    </dgm:pt>
    <dgm:pt modelId="{E873465C-7D55-49C8-BB11-835F6C69571B}" type="pres">
      <dgm:prSet presAssocID="{20F051D4-34D5-4456-B089-1E4893A652F7}" presName="hierChild5" presStyleCnt="0"/>
      <dgm:spPr/>
    </dgm:pt>
    <dgm:pt modelId="{7373C2C5-E223-4F77-95A0-31FE3245B62A}" type="pres">
      <dgm:prSet presAssocID="{86E7599A-55B4-496D-B410-1DB6455D13E0}" presName="Name64" presStyleLbl="parChTrans1D2" presStyleIdx="1" presStyleCnt="4" custSzX="328165"/>
      <dgm:spPr/>
    </dgm:pt>
    <dgm:pt modelId="{E1D68ECF-0B25-4B14-BA61-991ADD6D5F64}" type="pres">
      <dgm:prSet presAssocID="{57DE6A38-C860-48AB-BC3E-51DFC43460BB}" presName="hierRoot2" presStyleCnt="0">
        <dgm:presLayoutVars>
          <dgm:hierBranch val="init"/>
        </dgm:presLayoutVars>
      </dgm:prSet>
      <dgm:spPr/>
    </dgm:pt>
    <dgm:pt modelId="{0F7766B4-D0CA-4848-B761-61509DE249F8}" type="pres">
      <dgm:prSet presAssocID="{57DE6A38-C860-48AB-BC3E-51DFC43460BB}" presName="rootComposite" presStyleCnt="0"/>
      <dgm:spPr/>
    </dgm:pt>
    <dgm:pt modelId="{B904A524-E3E1-4492-96FC-89BA228201B7}" type="pres">
      <dgm:prSet presAssocID="{57DE6A38-C860-48AB-BC3E-51DFC43460BB}" presName="rootText" presStyleLbl="node2" presStyleIdx="1" presStyleCnt="4" custScaleX="130938">
        <dgm:presLayoutVars>
          <dgm:chPref val="3"/>
        </dgm:presLayoutVars>
      </dgm:prSet>
      <dgm:spPr/>
    </dgm:pt>
    <dgm:pt modelId="{193F6295-852C-4664-81E7-B7BE124FAB5D}" type="pres">
      <dgm:prSet presAssocID="{57DE6A38-C860-48AB-BC3E-51DFC43460BB}" presName="rootConnector" presStyleLbl="node2" presStyleIdx="1" presStyleCnt="4"/>
      <dgm:spPr/>
    </dgm:pt>
    <dgm:pt modelId="{9CAC4878-7B3F-4D26-8EF9-317B944526DE}" type="pres">
      <dgm:prSet presAssocID="{57DE6A38-C860-48AB-BC3E-51DFC43460BB}" presName="hierChild4" presStyleCnt="0"/>
      <dgm:spPr/>
    </dgm:pt>
    <dgm:pt modelId="{77353DED-995B-4938-88A4-B69129DDBBD1}" type="pres">
      <dgm:prSet presAssocID="{AAF05E6A-8834-4CA6-BB62-698D86470FF8}" presName="Name64" presStyleLbl="parChTrans1D3" presStyleIdx="1" presStyleCnt="11" custSzX="328165"/>
      <dgm:spPr/>
    </dgm:pt>
    <dgm:pt modelId="{DE4F27E0-08D1-4F6C-9CDA-40D200DD4A1A}" type="pres">
      <dgm:prSet presAssocID="{033D55BE-65D4-47DD-B4FC-BB02D6025792}" presName="hierRoot2" presStyleCnt="0">
        <dgm:presLayoutVars>
          <dgm:hierBranch val="init"/>
        </dgm:presLayoutVars>
      </dgm:prSet>
      <dgm:spPr/>
    </dgm:pt>
    <dgm:pt modelId="{57F53EED-78A6-41C2-8EE7-D92071F64AC6}" type="pres">
      <dgm:prSet presAssocID="{033D55BE-65D4-47DD-B4FC-BB02D6025792}" presName="rootComposite" presStyleCnt="0"/>
      <dgm:spPr/>
    </dgm:pt>
    <dgm:pt modelId="{11C23FEF-7308-4999-927C-D97E91609D39}" type="pres">
      <dgm:prSet presAssocID="{033D55BE-65D4-47DD-B4FC-BB02D6025792}" presName="rootText" presStyleLbl="node3" presStyleIdx="1" presStyleCnt="11" custScaleX="130938">
        <dgm:presLayoutVars>
          <dgm:chPref val="3"/>
        </dgm:presLayoutVars>
      </dgm:prSet>
      <dgm:spPr/>
    </dgm:pt>
    <dgm:pt modelId="{58AB7155-A3AC-47D9-AA43-FFC33E376F96}" type="pres">
      <dgm:prSet presAssocID="{033D55BE-65D4-47DD-B4FC-BB02D6025792}" presName="rootConnector" presStyleLbl="node3" presStyleIdx="1" presStyleCnt="11"/>
      <dgm:spPr/>
    </dgm:pt>
    <dgm:pt modelId="{73C18388-6D73-43BE-AF57-44AB49601B24}" type="pres">
      <dgm:prSet presAssocID="{033D55BE-65D4-47DD-B4FC-BB02D6025792}" presName="hierChild4" presStyleCnt="0"/>
      <dgm:spPr/>
    </dgm:pt>
    <dgm:pt modelId="{BAC44AC0-717E-456E-BE56-ADEFCF7C8335}" type="pres">
      <dgm:prSet presAssocID="{033D55BE-65D4-47DD-B4FC-BB02D6025792}" presName="hierChild5" presStyleCnt="0"/>
      <dgm:spPr/>
    </dgm:pt>
    <dgm:pt modelId="{B3F64E1A-587C-4321-A19A-055763C5D7F5}" type="pres">
      <dgm:prSet presAssocID="{57458CE4-D1FE-4A63-806E-DFB00B4FA9BB}" presName="Name64" presStyleLbl="parChTrans1D3" presStyleIdx="2" presStyleCnt="11" custSzX="328165"/>
      <dgm:spPr/>
    </dgm:pt>
    <dgm:pt modelId="{52A3FEEE-00E1-4423-BAB0-BB5FF5C86D74}" type="pres">
      <dgm:prSet presAssocID="{2749D816-3E50-4C60-8DBD-3A9FE8049F77}" presName="hierRoot2" presStyleCnt="0">
        <dgm:presLayoutVars>
          <dgm:hierBranch val="init"/>
        </dgm:presLayoutVars>
      </dgm:prSet>
      <dgm:spPr/>
    </dgm:pt>
    <dgm:pt modelId="{4B237760-CD84-459F-81A1-3A93839C66F3}" type="pres">
      <dgm:prSet presAssocID="{2749D816-3E50-4C60-8DBD-3A9FE8049F77}" presName="rootComposite" presStyleCnt="0"/>
      <dgm:spPr/>
    </dgm:pt>
    <dgm:pt modelId="{7BE054F1-2F0D-4F66-B38F-5883CAA873B4}" type="pres">
      <dgm:prSet presAssocID="{2749D816-3E50-4C60-8DBD-3A9FE8049F77}" presName="rootText" presStyleLbl="node3" presStyleIdx="2" presStyleCnt="11" custScaleX="130938">
        <dgm:presLayoutVars>
          <dgm:chPref val="3"/>
        </dgm:presLayoutVars>
      </dgm:prSet>
      <dgm:spPr/>
    </dgm:pt>
    <dgm:pt modelId="{269DB2F9-99AA-400A-AF22-A58FCD11D22C}" type="pres">
      <dgm:prSet presAssocID="{2749D816-3E50-4C60-8DBD-3A9FE8049F77}" presName="rootConnector" presStyleLbl="node3" presStyleIdx="2" presStyleCnt="11"/>
      <dgm:spPr/>
    </dgm:pt>
    <dgm:pt modelId="{9A7815A1-713F-4C80-90E3-AEDF8F2C3E16}" type="pres">
      <dgm:prSet presAssocID="{2749D816-3E50-4C60-8DBD-3A9FE8049F77}" presName="hierChild4" presStyleCnt="0"/>
      <dgm:spPr/>
    </dgm:pt>
    <dgm:pt modelId="{F6AE838E-12F3-40AB-9BCC-2C40D14BC5D3}" type="pres">
      <dgm:prSet presAssocID="{B6CBB520-BC5C-4FF9-8CF4-76C0B2A14A50}" presName="Name64" presStyleLbl="parChTrans1D4" presStyleIdx="1" presStyleCnt="5" custSzX="328165"/>
      <dgm:spPr/>
    </dgm:pt>
    <dgm:pt modelId="{8AE450AB-ACEF-42EC-AECB-B640E13DFA2D}" type="pres">
      <dgm:prSet presAssocID="{55470C98-D803-46FC-9B49-7A2BDEB3F8E0}" presName="hierRoot2" presStyleCnt="0">
        <dgm:presLayoutVars>
          <dgm:hierBranch val="init"/>
        </dgm:presLayoutVars>
      </dgm:prSet>
      <dgm:spPr/>
    </dgm:pt>
    <dgm:pt modelId="{DEEDF2CC-BC7F-4CF5-AF2B-B921BA09B4D0}" type="pres">
      <dgm:prSet presAssocID="{55470C98-D803-46FC-9B49-7A2BDEB3F8E0}" presName="rootComposite" presStyleCnt="0"/>
      <dgm:spPr/>
    </dgm:pt>
    <dgm:pt modelId="{A21A2E9E-4D91-4093-B790-9F9700A64342}" type="pres">
      <dgm:prSet presAssocID="{55470C98-D803-46FC-9B49-7A2BDEB3F8E0}" presName="rootText" presStyleLbl="node4" presStyleIdx="1" presStyleCnt="5" custScaleX="130938">
        <dgm:presLayoutVars>
          <dgm:chPref val="3"/>
        </dgm:presLayoutVars>
      </dgm:prSet>
      <dgm:spPr/>
    </dgm:pt>
    <dgm:pt modelId="{90F582E3-A171-43CA-B740-B36D5CB032B2}" type="pres">
      <dgm:prSet presAssocID="{55470C98-D803-46FC-9B49-7A2BDEB3F8E0}" presName="rootConnector" presStyleLbl="node4" presStyleIdx="1" presStyleCnt="5"/>
      <dgm:spPr/>
    </dgm:pt>
    <dgm:pt modelId="{E3904F8C-2D20-44BF-B97C-E3EB9354D022}" type="pres">
      <dgm:prSet presAssocID="{55470C98-D803-46FC-9B49-7A2BDEB3F8E0}" presName="hierChild4" presStyleCnt="0"/>
      <dgm:spPr/>
    </dgm:pt>
    <dgm:pt modelId="{4E2BA018-14D2-4F6F-8569-846EBB41A4DF}" type="pres">
      <dgm:prSet presAssocID="{200CFBCA-AD2A-45BA-A89B-0B7ADA062495}" presName="Name64" presStyleLbl="parChTrans1D4" presStyleIdx="2" presStyleCnt="5" custSzX="328165"/>
      <dgm:spPr/>
    </dgm:pt>
    <dgm:pt modelId="{7CD5DC6A-2909-43DF-A720-95CE40936680}" type="pres">
      <dgm:prSet presAssocID="{29F7BBA6-A231-41CC-8249-7D9E54ABFE68}" presName="hierRoot2" presStyleCnt="0">
        <dgm:presLayoutVars>
          <dgm:hierBranch val="init"/>
        </dgm:presLayoutVars>
      </dgm:prSet>
      <dgm:spPr/>
    </dgm:pt>
    <dgm:pt modelId="{A7D31C80-E7FA-4D28-BA28-6723A971DB2C}" type="pres">
      <dgm:prSet presAssocID="{29F7BBA6-A231-41CC-8249-7D9E54ABFE68}" presName="rootComposite" presStyleCnt="0"/>
      <dgm:spPr/>
    </dgm:pt>
    <dgm:pt modelId="{4757BD6F-B27B-4AED-A663-58479AE61335}" type="pres">
      <dgm:prSet presAssocID="{29F7BBA6-A231-41CC-8249-7D9E54ABFE68}" presName="rootText" presStyleLbl="node4" presStyleIdx="2" presStyleCnt="5" custScaleX="130938">
        <dgm:presLayoutVars>
          <dgm:chPref val="3"/>
        </dgm:presLayoutVars>
      </dgm:prSet>
      <dgm:spPr/>
    </dgm:pt>
    <dgm:pt modelId="{C8046A3D-3074-457A-AC6F-74ED0DB3561C}" type="pres">
      <dgm:prSet presAssocID="{29F7BBA6-A231-41CC-8249-7D9E54ABFE68}" presName="rootConnector" presStyleLbl="node4" presStyleIdx="2" presStyleCnt="5"/>
      <dgm:spPr/>
    </dgm:pt>
    <dgm:pt modelId="{CB09A800-D723-453D-A6EA-2D98B8D624BB}" type="pres">
      <dgm:prSet presAssocID="{29F7BBA6-A231-41CC-8249-7D9E54ABFE68}" presName="hierChild4" presStyleCnt="0"/>
      <dgm:spPr/>
    </dgm:pt>
    <dgm:pt modelId="{11040EED-0130-43DB-B22D-7F954370357D}" type="pres">
      <dgm:prSet presAssocID="{29F7BBA6-A231-41CC-8249-7D9E54ABFE68}" presName="hierChild5" presStyleCnt="0"/>
      <dgm:spPr/>
    </dgm:pt>
    <dgm:pt modelId="{C3259EEC-14BD-43C0-B9E4-5A8468F88F71}" type="pres">
      <dgm:prSet presAssocID="{55470C98-D803-46FC-9B49-7A2BDEB3F8E0}" presName="hierChild5" presStyleCnt="0"/>
      <dgm:spPr/>
    </dgm:pt>
    <dgm:pt modelId="{258DDD21-4E8E-48EE-A083-2E08AD10370D}" type="pres">
      <dgm:prSet presAssocID="{0E6F93D2-B34E-4935-855E-C88B7244BAAF}" presName="Name64" presStyleLbl="parChTrans1D4" presStyleIdx="3" presStyleCnt="5" custSzX="328165"/>
      <dgm:spPr/>
    </dgm:pt>
    <dgm:pt modelId="{9A398C8F-626D-4A3C-87FA-21D3F0002EB3}" type="pres">
      <dgm:prSet presAssocID="{CEDCB287-A0C1-4294-8421-4F112445CB96}" presName="hierRoot2" presStyleCnt="0">
        <dgm:presLayoutVars>
          <dgm:hierBranch val="init"/>
        </dgm:presLayoutVars>
      </dgm:prSet>
      <dgm:spPr/>
    </dgm:pt>
    <dgm:pt modelId="{905D3A2D-1CA9-4DD4-92B9-CC4F88E15C6C}" type="pres">
      <dgm:prSet presAssocID="{CEDCB287-A0C1-4294-8421-4F112445CB96}" presName="rootComposite" presStyleCnt="0"/>
      <dgm:spPr/>
    </dgm:pt>
    <dgm:pt modelId="{7E487F76-7341-439C-B2CA-AABA7849839B}" type="pres">
      <dgm:prSet presAssocID="{CEDCB287-A0C1-4294-8421-4F112445CB96}" presName="rootText" presStyleLbl="node4" presStyleIdx="3" presStyleCnt="5" custScaleX="130938">
        <dgm:presLayoutVars>
          <dgm:chPref val="3"/>
        </dgm:presLayoutVars>
      </dgm:prSet>
      <dgm:spPr/>
    </dgm:pt>
    <dgm:pt modelId="{7B1016AC-06A9-4139-87C3-09FDF7C01686}" type="pres">
      <dgm:prSet presAssocID="{CEDCB287-A0C1-4294-8421-4F112445CB96}" presName="rootConnector" presStyleLbl="node4" presStyleIdx="3" presStyleCnt="5"/>
      <dgm:spPr/>
    </dgm:pt>
    <dgm:pt modelId="{38885D2E-ED55-4F02-97FB-2EB5613FE9ED}" type="pres">
      <dgm:prSet presAssocID="{CEDCB287-A0C1-4294-8421-4F112445CB96}" presName="hierChild4" presStyleCnt="0"/>
      <dgm:spPr/>
    </dgm:pt>
    <dgm:pt modelId="{C431899A-E375-4946-BA5F-59A6062C50DA}" type="pres">
      <dgm:prSet presAssocID="{CEDCB287-A0C1-4294-8421-4F112445CB96}" presName="hierChild5" presStyleCnt="0"/>
      <dgm:spPr/>
    </dgm:pt>
    <dgm:pt modelId="{3D98B133-EF3B-4137-B810-39A4F643BC0D}" type="pres">
      <dgm:prSet presAssocID="{2749D816-3E50-4C60-8DBD-3A9FE8049F77}" presName="hierChild5" presStyleCnt="0"/>
      <dgm:spPr/>
    </dgm:pt>
    <dgm:pt modelId="{C43DB58A-F434-4DF3-B40B-210783432442}" type="pres">
      <dgm:prSet presAssocID="{E1A299C4-CD11-44A1-B960-C44A0D68877D}" presName="Name64" presStyleLbl="parChTrans1D3" presStyleIdx="3" presStyleCnt="11" custSzX="328165"/>
      <dgm:spPr/>
    </dgm:pt>
    <dgm:pt modelId="{C2784194-B359-4061-A6F0-03D67BEFCA0A}" type="pres">
      <dgm:prSet presAssocID="{B6281CC6-86CE-43D1-A120-31F855F5E9F8}" presName="hierRoot2" presStyleCnt="0">
        <dgm:presLayoutVars>
          <dgm:hierBranch val="init"/>
        </dgm:presLayoutVars>
      </dgm:prSet>
      <dgm:spPr/>
    </dgm:pt>
    <dgm:pt modelId="{884A365B-03CE-4020-B002-F8A5A1955419}" type="pres">
      <dgm:prSet presAssocID="{B6281CC6-86CE-43D1-A120-31F855F5E9F8}" presName="rootComposite" presStyleCnt="0"/>
      <dgm:spPr/>
    </dgm:pt>
    <dgm:pt modelId="{BA2AAA42-4D6D-4D0F-8753-E25CF1A91534}" type="pres">
      <dgm:prSet presAssocID="{B6281CC6-86CE-43D1-A120-31F855F5E9F8}" presName="rootText" presStyleLbl="node3" presStyleIdx="3" presStyleCnt="11" custScaleX="130938">
        <dgm:presLayoutVars>
          <dgm:chPref val="3"/>
        </dgm:presLayoutVars>
      </dgm:prSet>
      <dgm:spPr/>
    </dgm:pt>
    <dgm:pt modelId="{B4360BD8-C2BB-4079-B39E-AF6DE73E87A6}" type="pres">
      <dgm:prSet presAssocID="{B6281CC6-86CE-43D1-A120-31F855F5E9F8}" presName="rootConnector" presStyleLbl="node3" presStyleIdx="3" presStyleCnt="11"/>
      <dgm:spPr/>
    </dgm:pt>
    <dgm:pt modelId="{2BA203C7-C01B-4630-88BB-431CFB63CA84}" type="pres">
      <dgm:prSet presAssocID="{B6281CC6-86CE-43D1-A120-31F855F5E9F8}" presName="hierChild4" presStyleCnt="0"/>
      <dgm:spPr/>
    </dgm:pt>
    <dgm:pt modelId="{8674505F-BC85-4480-90DC-D4635BB28EE8}" type="pres">
      <dgm:prSet presAssocID="{B6281CC6-86CE-43D1-A120-31F855F5E9F8}" presName="hierChild5" presStyleCnt="0"/>
      <dgm:spPr/>
    </dgm:pt>
    <dgm:pt modelId="{3ECEEB15-3E4B-4112-8A3D-A20CC820D3D5}" type="pres">
      <dgm:prSet presAssocID="{57DE6A38-C860-48AB-BC3E-51DFC43460BB}" presName="hierChild5" presStyleCnt="0"/>
      <dgm:spPr/>
    </dgm:pt>
    <dgm:pt modelId="{C6855F0B-ACF5-4003-B51E-7546CB4AA8FA}" type="pres">
      <dgm:prSet presAssocID="{EE44ABB0-386D-4B41-9E50-6012C2157497}" presName="Name64" presStyleLbl="parChTrans1D2" presStyleIdx="2" presStyleCnt="4" custSzX="328165"/>
      <dgm:spPr/>
    </dgm:pt>
    <dgm:pt modelId="{1698CB9F-88A5-4E30-B9F6-85E886D9A426}" type="pres">
      <dgm:prSet presAssocID="{7ED59185-625A-4181-A52F-47251DE13E11}" presName="hierRoot2" presStyleCnt="0">
        <dgm:presLayoutVars>
          <dgm:hierBranch val="init"/>
        </dgm:presLayoutVars>
      </dgm:prSet>
      <dgm:spPr/>
    </dgm:pt>
    <dgm:pt modelId="{A1069452-63A4-4A86-A092-F970338B58F5}" type="pres">
      <dgm:prSet presAssocID="{7ED59185-625A-4181-A52F-47251DE13E11}" presName="rootComposite" presStyleCnt="0"/>
      <dgm:spPr/>
    </dgm:pt>
    <dgm:pt modelId="{F0BC3BB8-8801-4E9F-9215-5606E5321FFB}" type="pres">
      <dgm:prSet presAssocID="{7ED59185-625A-4181-A52F-47251DE13E11}" presName="rootText" presStyleLbl="node2" presStyleIdx="2" presStyleCnt="4" custScaleX="130938">
        <dgm:presLayoutVars>
          <dgm:chPref val="3"/>
        </dgm:presLayoutVars>
      </dgm:prSet>
      <dgm:spPr/>
    </dgm:pt>
    <dgm:pt modelId="{8A2CA8EB-94FE-4332-85F8-C45B2D42DE2C}" type="pres">
      <dgm:prSet presAssocID="{7ED59185-625A-4181-A52F-47251DE13E11}" presName="rootConnector" presStyleLbl="node2" presStyleIdx="2" presStyleCnt="4"/>
      <dgm:spPr/>
    </dgm:pt>
    <dgm:pt modelId="{9A4EAB65-C153-464E-B12A-E163BB7D6C33}" type="pres">
      <dgm:prSet presAssocID="{7ED59185-625A-4181-A52F-47251DE13E11}" presName="hierChild4" presStyleCnt="0"/>
      <dgm:spPr/>
    </dgm:pt>
    <dgm:pt modelId="{59F1DBCA-5FD3-4FE0-B0D5-7B80E70A1045}" type="pres">
      <dgm:prSet presAssocID="{02FC7114-BC39-4B1F-A687-B4EDF7DCECCF}" presName="Name64" presStyleLbl="parChTrans1D3" presStyleIdx="4" presStyleCnt="11" custSzX="328165"/>
      <dgm:spPr/>
    </dgm:pt>
    <dgm:pt modelId="{78F89A63-33DC-4420-A34D-BE976842F1DE}" type="pres">
      <dgm:prSet presAssocID="{BACAB341-4BE9-4838-9FCE-06F58761769E}" presName="hierRoot2" presStyleCnt="0">
        <dgm:presLayoutVars>
          <dgm:hierBranch val="init"/>
        </dgm:presLayoutVars>
      </dgm:prSet>
      <dgm:spPr/>
    </dgm:pt>
    <dgm:pt modelId="{D3648B11-80D2-41A9-A4B8-6817272B62AD}" type="pres">
      <dgm:prSet presAssocID="{BACAB341-4BE9-4838-9FCE-06F58761769E}" presName="rootComposite" presStyleCnt="0"/>
      <dgm:spPr/>
    </dgm:pt>
    <dgm:pt modelId="{7EC7DA7E-9E68-45D4-9B67-105C51797019}" type="pres">
      <dgm:prSet presAssocID="{BACAB341-4BE9-4838-9FCE-06F58761769E}" presName="rootText" presStyleLbl="node3" presStyleIdx="4" presStyleCnt="11" custScaleX="130938">
        <dgm:presLayoutVars>
          <dgm:chPref val="3"/>
        </dgm:presLayoutVars>
      </dgm:prSet>
      <dgm:spPr/>
    </dgm:pt>
    <dgm:pt modelId="{11F469F0-3038-4A73-B716-514615116672}" type="pres">
      <dgm:prSet presAssocID="{BACAB341-4BE9-4838-9FCE-06F58761769E}" presName="rootConnector" presStyleLbl="node3" presStyleIdx="4" presStyleCnt="11"/>
      <dgm:spPr/>
    </dgm:pt>
    <dgm:pt modelId="{E31014ED-56C8-4B5E-BAA6-DA2853B220E6}" type="pres">
      <dgm:prSet presAssocID="{BACAB341-4BE9-4838-9FCE-06F58761769E}" presName="hierChild4" presStyleCnt="0"/>
      <dgm:spPr/>
    </dgm:pt>
    <dgm:pt modelId="{C59D043C-ABB1-42D9-8176-FABAD726FC52}" type="pres">
      <dgm:prSet presAssocID="{BACAB341-4BE9-4838-9FCE-06F58761769E}" presName="hierChild5" presStyleCnt="0"/>
      <dgm:spPr/>
    </dgm:pt>
    <dgm:pt modelId="{22F88813-CB65-4799-BA36-FB05919EA452}" type="pres">
      <dgm:prSet presAssocID="{B5D47962-A3B3-4AC8-8EDD-C60AF79A6E7A}" presName="Name64" presStyleLbl="parChTrans1D3" presStyleIdx="5" presStyleCnt="11" custSzX="328165"/>
      <dgm:spPr/>
    </dgm:pt>
    <dgm:pt modelId="{BA678672-9A78-4DD7-B147-54626C028036}" type="pres">
      <dgm:prSet presAssocID="{365782D4-C359-44E9-9441-2AB8DE16FDB4}" presName="hierRoot2" presStyleCnt="0">
        <dgm:presLayoutVars>
          <dgm:hierBranch val="init"/>
        </dgm:presLayoutVars>
      </dgm:prSet>
      <dgm:spPr/>
    </dgm:pt>
    <dgm:pt modelId="{FFA4998C-CFA7-42CF-A74D-9808F1778610}" type="pres">
      <dgm:prSet presAssocID="{365782D4-C359-44E9-9441-2AB8DE16FDB4}" presName="rootComposite" presStyleCnt="0"/>
      <dgm:spPr/>
    </dgm:pt>
    <dgm:pt modelId="{4CA27D91-E9F8-43D0-B42E-A51CE4C77FA1}" type="pres">
      <dgm:prSet presAssocID="{365782D4-C359-44E9-9441-2AB8DE16FDB4}" presName="rootText" presStyleLbl="node3" presStyleIdx="5" presStyleCnt="11" custScaleX="130938">
        <dgm:presLayoutVars>
          <dgm:chPref val="3"/>
        </dgm:presLayoutVars>
      </dgm:prSet>
      <dgm:spPr/>
    </dgm:pt>
    <dgm:pt modelId="{F0D54C7D-B0F5-4F3C-B29F-2BFDA0416848}" type="pres">
      <dgm:prSet presAssocID="{365782D4-C359-44E9-9441-2AB8DE16FDB4}" presName="rootConnector" presStyleLbl="node3" presStyleIdx="5" presStyleCnt="11"/>
      <dgm:spPr/>
    </dgm:pt>
    <dgm:pt modelId="{8F8D4FA0-3739-4692-B0CE-9F5FD0473286}" type="pres">
      <dgm:prSet presAssocID="{365782D4-C359-44E9-9441-2AB8DE16FDB4}" presName="hierChild4" presStyleCnt="0"/>
      <dgm:spPr/>
    </dgm:pt>
    <dgm:pt modelId="{7504535B-0952-458F-B6FD-4048659251FC}" type="pres">
      <dgm:prSet presAssocID="{365782D4-C359-44E9-9441-2AB8DE16FDB4}" presName="hierChild5" presStyleCnt="0"/>
      <dgm:spPr/>
    </dgm:pt>
    <dgm:pt modelId="{DFD4326D-A4D6-410D-BC9B-47631315A582}" type="pres">
      <dgm:prSet presAssocID="{7ED59185-625A-4181-A52F-47251DE13E11}" presName="hierChild5" presStyleCnt="0"/>
      <dgm:spPr/>
    </dgm:pt>
    <dgm:pt modelId="{477355A5-7300-41AB-A55F-45D32CFB2383}" type="pres">
      <dgm:prSet presAssocID="{519DF32A-60DE-424A-8ACB-DEF4F4361E28}" presName="Name64" presStyleLbl="parChTrans1D2" presStyleIdx="3" presStyleCnt="4" custSzX="328165"/>
      <dgm:spPr/>
    </dgm:pt>
    <dgm:pt modelId="{8EFC321A-6176-43BE-ABC8-7D644634DE22}" type="pres">
      <dgm:prSet presAssocID="{BC150B07-8B70-48E0-BB04-53D981B2D644}" presName="hierRoot2" presStyleCnt="0">
        <dgm:presLayoutVars>
          <dgm:hierBranch val="init"/>
        </dgm:presLayoutVars>
      </dgm:prSet>
      <dgm:spPr/>
    </dgm:pt>
    <dgm:pt modelId="{79C66688-DFC8-4D64-8CA3-F2E9A04154F9}" type="pres">
      <dgm:prSet presAssocID="{BC150B07-8B70-48E0-BB04-53D981B2D644}" presName="rootComposite" presStyleCnt="0"/>
      <dgm:spPr/>
    </dgm:pt>
    <dgm:pt modelId="{F6C4186B-18B8-4F79-BD03-09564F0E2A40}" type="pres">
      <dgm:prSet presAssocID="{BC150B07-8B70-48E0-BB04-53D981B2D644}" presName="rootText" presStyleLbl="node2" presStyleIdx="3" presStyleCnt="4" custScaleX="130938">
        <dgm:presLayoutVars>
          <dgm:chPref val="3"/>
        </dgm:presLayoutVars>
      </dgm:prSet>
      <dgm:spPr/>
    </dgm:pt>
    <dgm:pt modelId="{070F4143-941A-4D5F-9D6D-50DAB79AB494}" type="pres">
      <dgm:prSet presAssocID="{BC150B07-8B70-48E0-BB04-53D981B2D644}" presName="rootConnector" presStyleLbl="node2" presStyleIdx="3" presStyleCnt="4"/>
      <dgm:spPr/>
    </dgm:pt>
    <dgm:pt modelId="{17F4D590-33EE-4040-94FB-D4127C7F8FEE}" type="pres">
      <dgm:prSet presAssocID="{BC150B07-8B70-48E0-BB04-53D981B2D644}" presName="hierChild4" presStyleCnt="0"/>
      <dgm:spPr/>
    </dgm:pt>
    <dgm:pt modelId="{3527A9D2-ACB3-4AD6-9943-6936C46774D2}" type="pres">
      <dgm:prSet presAssocID="{0123D830-FFBE-4DF6-827E-B520102F0E98}" presName="Name64" presStyleLbl="parChTrans1D3" presStyleIdx="6" presStyleCnt="11" custSzX="328165"/>
      <dgm:spPr/>
    </dgm:pt>
    <dgm:pt modelId="{8A3F19E6-D4EF-4919-830D-B3930B44DBAE}" type="pres">
      <dgm:prSet presAssocID="{62DEEF7B-C322-40C2-B633-93C8C68D01E0}" presName="hierRoot2" presStyleCnt="0">
        <dgm:presLayoutVars>
          <dgm:hierBranch val="init"/>
        </dgm:presLayoutVars>
      </dgm:prSet>
      <dgm:spPr/>
    </dgm:pt>
    <dgm:pt modelId="{A79B1087-781F-4EDE-BD9D-D9C9FB0A3204}" type="pres">
      <dgm:prSet presAssocID="{62DEEF7B-C322-40C2-B633-93C8C68D01E0}" presName="rootComposite" presStyleCnt="0"/>
      <dgm:spPr/>
    </dgm:pt>
    <dgm:pt modelId="{510DA505-EC83-4255-B055-49EDEC85F88A}" type="pres">
      <dgm:prSet presAssocID="{62DEEF7B-C322-40C2-B633-93C8C68D01E0}" presName="rootText" presStyleLbl="node3" presStyleIdx="6" presStyleCnt="11" custScaleX="130938">
        <dgm:presLayoutVars>
          <dgm:chPref val="3"/>
        </dgm:presLayoutVars>
      </dgm:prSet>
      <dgm:spPr/>
    </dgm:pt>
    <dgm:pt modelId="{BF85B770-17FF-4C24-999F-637E904F2590}" type="pres">
      <dgm:prSet presAssocID="{62DEEF7B-C322-40C2-B633-93C8C68D01E0}" presName="rootConnector" presStyleLbl="node3" presStyleIdx="6" presStyleCnt="11"/>
      <dgm:spPr/>
    </dgm:pt>
    <dgm:pt modelId="{02A5E05D-A9F3-4A94-BEFC-55C431684EFA}" type="pres">
      <dgm:prSet presAssocID="{62DEEF7B-C322-40C2-B633-93C8C68D01E0}" presName="hierChild4" presStyleCnt="0"/>
      <dgm:spPr/>
    </dgm:pt>
    <dgm:pt modelId="{53BAF459-6AFE-452D-9F19-47C980E4FBFF}" type="pres">
      <dgm:prSet presAssocID="{62DEEF7B-C322-40C2-B633-93C8C68D01E0}" presName="hierChild5" presStyleCnt="0"/>
      <dgm:spPr/>
    </dgm:pt>
    <dgm:pt modelId="{A595834C-D41F-48D2-8417-556538DDE264}" type="pres">
      <dgm:prSet presAssocID="{5BCA2998-5692-4D6D-AE61-ED5D150A81A6}" presName="Name64" presStyleLbl="parChTrans1D3" presStyleIdx="7" presStyleCnt="11" custSzX="328165"/>
      <dgm:spPr/>
    </dgm:pt>
    <dgm:pt modelId="{963A6800-A98F-475F-AFC0-9D80ED94ACE4}" type="pres">
      <dgm:prSet presAssocID="{AE144D4F-7109-4AFA-9B14-57161533FEBB}" presName="hierRoot2" presStyleCnt="0">
        <dgm:presLayoutVars>
          <dgm:hierBranch val="init"/>
        </dgm:presLayoutVars>
      </dgm:prSet>
      <dgm:spPr/>
    </dgm:pt>
    <dgm:pt modelId="{B2BFD760-D062-41F1-8CA5-0EE1D929F8CF}" type="pres">
      <dgm:prSet presAssocID="{AE144D4F-7109-4AFA-9B14-57161533FEBB}" presName="rootComposite" presStyleCnt="0"/>
      <dgm:spPr/>
    </dgm:pt>
    <dgm:pt modelId="{AAFA7C8D-7EBB-4F1E-8BFC-B0191F1F2D59}" type="pres">
      <dgm:prSet presAssocID="{AE144D4F-7109-4AFA-9B14-57161533FEBB}" presName="rootText" presStyleLbl="node3" presStyleIdx="7" presStyleCnt="11" custScaleX="130938">
        <dgm:presLayoutVars>
          <dgm:chPref val="3"/>
        </dgm:presLayoutVars>
      </dgm:prSet>
      <dgm:spPr/>
    </dgm:pt>
    <dgm:pt modelId="{72519EEE-7223-46BF-BED5-A6B50166EDCD}" type="pres">
      <dgm:prSet presAssocID="{AE144D4F-7109-4AFA-9B14-57161533FEBB}" presName="rootConnector" presStyleLbl="node3" presStyleIdx="7" presStyleCnt="11"/>
      <dgm:spPr/>
    </dgm:pt>
    <dgm:pt modelId="{F8E77CD5-B883-4ADF-ACD7-E8F3484C368E}" type="pres">
      <dgm:prSet presAssocID="{AE144D4F-7109-4AFA-9B14-57161533FEBB}" presName="hierChild4" presStyleCnt="0"/>
      <dgm:spPr/>
    </dgm:pt>
    <dgm:pt modelId="{DE0F377B-7461-466B-83B8-9160CF0D4247}" type="pres">
      <dgm:prSet presAssocID="{E5616A7D-0E26-4F34-8B2D-E190B878E836}" presName="Name64" presStyleLbl="parChTrans1D4" presStyleIdx="4" presStyleCnt="5" custSzX="328165"/>
      <dgm:spPr/>
    </dgm:pt>
    <dgm:pt modelId="{D185A712-548D-4A50-8E26-725AD66DC177}" type="pres">
      <dgm:prSet presAssocID="{3E62D190-A016-4EEE-8C77-36117BB3362B}" presName="hierRoot2" presStyleCnt="0">
        <dgm:presLayoutVars>
          <dgm:hierBranch val="init"/>
        </dgm:presLayoutVars>
      </dgm:prSet>
      <dgm:spPr/>
    </dgm:pt>
    <dgm:pt modelId="{0AFC23F1-7BE3-4D4D-BFA4-0E95456B34A7}" type="pres">
      <dgm:prSet presAssocID="{3E62D190-A016-4EEE-8C77-36117BB3362B}" presName="rootComposite" presStyleCnt="0"/>
      <dgm:spPr/>
    </dgm:pt>
    <dgm:pt modelId="{8C97249A-DDBA-4C79-8721-7CAC6325185E}" type="pres">
      <dgm:prSet presAssocID="{3E62D190-A016-4EEE-8C77-36117BB3362B}" presName="rootText" presStyleLbl="node4" presStyleIdx="4" presStyleCnt="5" custScaleX="130938">
        <dgm:presLayoutVars>
          <dgm:chPref val="3"/>
        </dgm:presLayoutVars>
      </dgm:prSet>
      <dgm:spPr/>
    </dgm:pt>
    <dgm:pt modelId="{C5B8AA43-3E53-4838-815E-B6A044A01E0D}" type="pres">
      <dgm:prSet presAssocID="{3E62D190-A016-4EEE-8C77-36117BB3362B}" presName="rootConnector" presStyleLbl="node4" presStyleIdx="4" presStyleCnt="5"/>
      <dgm:spPr/>
    </dgm:pt>
    <dgm:pt modelId="{C77BA22B-5C34-466F-9073-EB9A37D64ACF}" type="pres">
      <dgm:prSet presAssocID="{3E62D190-A016-4EEE-8C77-36117BB3362B}" presName="hierChild4" presStyleCnt="0"/>
      <dgm:spPr/>
    </dgm:pt>
    <dgm:pt modelId="{B1166E9D-3FA1-4C0C-B848-098957B4BBB0}" type="pres">
      <dgm:prSet presAssocID="{3E62D190-A016-4EEE-8C77-36117BB3362B}" presName="hierChild5" presStyleCnt="0"/>
      <dgm:spPr/>
    </dgm:pt>
    <dgm:pt modelId="{12C8F145-8CB6-4AAC-B2C2-558E9ACE9DE6}" type="pres">
      <dgm:prSet presAssocID="{AE144D4F-7109-4AFA-9B14-57161533FEBB}" presName="hierChild5" presStyleCnt="0"/>
      <dgm:spPr/>
    </dgm:pt>
    <dgm:pt modelId="{30682877-0F40-4160-BD80-1163F8987ED4}" type="pres">
      <dgm:prSet presAssocID="{D31114A3-023B-4C2A-9207-AD14EE6882A3}" presName="Name64" presStyleLbl="parChTrans1D3" presStyleIdx="8" presStyleCnt="11" custSzX="328165"/>
      <dgm:spPr/>
    </dgm:pt>
    <dgm:pt modelId="{95B546BF-84B2-4260-BD17-513735A5EBF8}" type="pres">
      <dgm:prSet presAssocID="{31AE8A4B-C8C7-4FAB-9631-5298F32D439A}" presName="hierRoot2" presStyleCnt="0">
        <dgm:presLayoutVars>
          <dgm:hierBranch val="init"/>
        </dgm:presLayoutVars>
      </dgm:prSet>
      <dgm:spPr/>
    </dgm:pt>
    <dgm:pt modelId="{B9D6AF44-7126-4880-B753-74994AAD7522}" type="pres">
      <dgm:prSet presAssocID="{31AE8A4B-C8C7-4FAB-9631-5298F32D439A}" presName="rootComposite" presStyleCnt="0"/>
      <dgm:spPr/>
    </dgm:pt>
    <dgm:pt modelId="{E1D0177C-6577-4D8C-AF0B-CC450790E412}" type="pres">
      <dgm:prSet presAssocID="{31AE8A4B-C8C7-4FAB-9631-5298F32D439A}" presName="rootText" presStyleLbl="node3" presStyleIdx="8" presStyleCnt="11" custScaleX="130938">
        <dgm:presLayoutVars>
          <dgm:chPref val="3"/>
        </dgm:presLayoutVars>
      </dgm:prSet>
      <dgm:spPr/>
    </dgm:pt>
    <dgm:pt modelId="{EC9CCD62-F948-4C42-9C98-66734E3A5AD7}" type="pres">
      <dgm:prSet presAssocID="{31AE8A4B-C8C7-4FAB-9631-5298F32D439A}" presName="rootConnector" presStyleLbl="node3" presStyleIdx="8" presStyleCnt="11"/>
      <dgm:spPr/>
    </dgm:pt>
    <dgm:pt modelId="{FE717D06-30E8-457A-A43C-88EB5DB7BC09}" type="pres">
      <dgm:prSet presAssocID="{31AE8A4B-C8C7-4FAB-9631-5298F32D439A}" presName="hierChild4" presStyleCnt="0"/>
      <dgm:spPr/>
    </dgm:pt>
    <dgm:pt modelId="{D40498D7-9AC8-449B-A495-CA2803197FDC}" type="pres">
      <dgm:prSet presAssocID="{31AE8A4B-C8C7-4FAB-9631-5298F32D439A}" presName="hierChild5" presStyleCnt="0"/>
      <dgm:spPr/>
    </dgm:pt>
    <dgm:pt modelId="{9913F76D-DFF5-4D42-9770-24188E45F1B1}" type="pres">
      <dgm:prSet presAssocID="{165F4AD1-1F3D-4274-8920-D3EE2C4F6820}" presName="Name64" presStyleLbl="parChTrans1D3" presStyleIdx="9" presStyleCnt="11" custSzX="328165"/>
      <dgm:spPr/>
    </dgm:pt>
    <dgm:pt modelId="{89020F8E-5F74-4B2A-911D-937FDA890A2B}" type="pres">
      <dgm:prSet presAssocID="{C5BD824C-B1D8-4A8C-8E99-76637E3FE322}" presName="hierRoot2" presStyleCnt="0">
        <dgm:presLayoutVars>
          <dgm:hierBranch val="init"/>
        </dgm:presLayoutVars>
      </dgm:prSet>
      <dgm:spPr/>
    </dgm:pt>
    <dgm:pt modelId="{0BEC6CC5-00AB-4EBD-B981-CA858BF00198}" type="pres">
      <dgm:prSet presAssocID="{C5BD824C-B1D8-4A8C-8E99-76637E3FE322}" presName="rootComposite" presStyleCnt="0"/>
      <dgm:spPr/>
    </dgm:pt>
    <dgm:pt modelId="{9804B096-FDAC-498E-8D88-6F55398B3E72}" type="pres">
      <dgm:prSet presAssocID="{C5BD824C-B1D8-4A8C-8E99-76637E3FE322}" presName="rootText" presStyleLbl="node3" presStyleIdx="9" presStyleCnt="11" custScaleX="130938">
        <dgm:presLayoutVars>
          <dgm:chPref val="3"/>
        </dgm:presLayoutVars>
      </dgm:prSet>
      <dgm:spPr/>
    </dgm:pt>
    <dgm:pt modelId="{1EBC2BC4-719A-4794-ADC7-038279BD784A}" type="pres">
      <dgm:prSet presAssocID="{C5BD824C-B1D8-4A8C-8E99-76637E3FE322}" presName="rootConnector" presStyleLbl="node3" presStyleIdx="9" presStyleCnt="11"/>
      <dgm:spPr/>
    </dgm:pt>
    <dgm:pt modelId="{33AB0F17-7489-47CC-BD41-1FD8500B29D6}" type="pres">
      <dgm:prSet presAssocID="{C5BD824C-B1D8-4A8C-8E99-76637E3FE322}" presName="hierChild4" presStyleCnt="0"/>
      <dgm:spPr/>
    </dgm:pt>
    <dgm:pt modelId="{9FAAE5CF-DF9C-48CA-8597-FED5CC428B9B}" type="pres">
      <dgm:prSet presAssocID="{C5BD824C-B1D8-4A8C-8E99-76637E3FE322}" presName="hierChild5" presStyleCnt="0"/>
      <dgm:spPr/>
    </dgm:pt>
    <dgm:pt modelId="{9FC26B76-985F-4FAF-AFB9-D3402CFC2407}" type="pres">
      <dgm:prSet presAssocID="{52A1176B-6F95-4317-99DB-02B4783D1A99}" presName="Name64" presStyleLbl="parChTrans1D3" presStyleIdx="10" presStyleCnt="11" custSzX="328165"/>
      <dgm:spPr/>
    </dgm:pt>
    <dgm:pt modelId="{229BB14F-A93A-4C2B-B8A9-0C53C5160FE8}" type="pres">
      <dgm:prSet presAssocID="{D4B71448-8F5F-4862-B507-A13B56F39656}" presName="hierRoot2" presStyleCnt="0">
        <dgm:presLayoutVars>
          <dgm:hierBranch val="init"/>
        </dgm:presLayoutVars>
      </dgm:prSet>
      <dgm:spPr/>
    </dgm:pt>
    <dgm:pt modelId="{1AD7D1EB-CEC1-42E8-BD8D-11070BA618F3}" type="pres">
      <dgm:prSet presAssocID="{D4B71448-8F5F-4862-B507-A13B56F39656}" presName="rootComposite" presStyleCnt="0"/>
      <dgm:spPr/>
    </dgm:pt>
    <dgm:pt modelId="{4C56F023-0F10-4375-B2CA-89CB5B2F0437}" type="pres">
      <dgm:prSet presAssocID="{D4B71448-8F5F-4862-B507-A13B56F39656}" presName="rootText" presStyleLbl="node3" presStyleIdx="10" presStyleCnt="11" custScaleX="130938">
        <dgm:presLayoutVars>
          <dgm:chPref val="3"/>
        </dgm:presLayoutVars>
      </dgm:prSet>
      <dgm:spPr/>
    </dgm:pt>
    <dgm:pt modelId="{8C96EBDB-5C7B-4BA2-B351-7362E986F871}" type="pres">
      <dgm:prSet presAssocID="{D4B71448-8F5F-4862-B507-A13B56F39656}" presName="rootConnector" presStyleLbl="node3" presStyleIdx="10" presStyleCnt="11"/>
      <dgm:spPr/>
    </dgm:pt>
    <dgm:pt modelId="{B06A9B98-390F-4706-B0B6-8599474996D6}" type="pres">
      <dgm:prSet presAssocID="{D4B71448-8F5F-4862-B507-A13B56F39656}" presName="hierChild4" presStyleCnt="0"/>
      <dgm:spPr/>
    </dgm:pt>
    <dgm:pt modelId="{B4E0A0C0-33DB-4665-B7DB-73C309907E3A}" type="pres">
      <dgm:prSet presAssocID="{D4B71448-8F5F-4862-B507-A13B56F39656}" presName="hierChild5" presStyleCnt="0"/>
      <dgm:spPr/>
    </dgm:pt>
    <dgm:pt modelId="{6211633E-705D-49DF-9475-18A8C33FFB7A}" type="pres">
      <dgm:prSet presAssocID="{BC150B07-8B70-48E0-BB04-53D981B2D644}" presName="hierChild5" presStyleCnt="0"/>
      <dgm:spPr/>
    </dgm:pt>
    <dgm:pt modelId="{0489E25E-CE63-41FD-A6FB-6F5FA8D27787}" type="pres">
      <dgm:prSet presAssocID="{8D06C4B9-A3DC-447B-AFCC-E80EA6B06ACC}" presName="hierChild3" presStyleCnt="0"/>
      <dgm:spPr/>
    </dgm:pt>
  </dgm:ptLst>
  <dgm:cxnLst>
    <dgm:cxn modelId="{FE575000-BB95-412B-8998-6FC0185764EB}" type="presOf" srcId="{0E6F93D2-B34E-4935-855E-C88B7244BAAF}" destId="{258DDD21-4E8E-48EE-A083-2E08AD10370D}" srcOrd="0" destOrd="0" presId="urn:microsoft.com/office/officeart/2009/3/layout/HorizontalOrganizationChart"/>
    <dgm:cxn modelId="{F8EE0C0D-D67C-4CA3-AF5F-644488BCD466}" type="presOf" srcId="{3E62D190-A016-4EEE-8C77-36117BB3362B}" destId="{8C97249A-DDBA-4C79-8721-7CAC6325185E}" srcOrd="0" destOrd="0" presId="urn:microsoft.com/office/officeart/2009/3/layout/HorizontalOrganizationChart"/>
    <dgm:cxn modelId="{107BBC10-4504-4B2D-B23D-A73FAD2A73B1}" type="presOf" srcId="{D4B71448-8F5F-4862-B507-A13B56F39656}" destId="{8C96EBDB-5C7B-4BA2-B351-7362E986F871}" srcOrd="1" destOrd="0" presId="urn:microsoft.com/office/officeart/2009/3/layout/HorizontalOrganizationChart"/>
    <dgm:cxn modelId="{D9DB9812-2255-44C8-99FA-637F77B17C21}" type="presOf" srcId="{31AE8A4B-C8C7-4FAB-9631-5298F32D439A}" destId="{E1D0177C-6577-4D8C-AF0B-CC450790E412}" srcOrd="0" destOrd="0" presId="urn:microsoft.com/office/officeart/2009/3/layout/HorizontalOrganizationChart"/>
    <dgm:cxn modelId="{D9E66D13-CF5B-4CB0-9051-FBD6CF5F31F4}" type="presOf" srcId="{62DEEF7B-C322-40C2-B633-93C8C68D01E0}" destId="{510DA505-EC83-4255-B055-49EDEC85F88A}" srcOrd="0" destOrd="0" presId="urn:microsoft.com/office/officeart/2009/3/layout/HorizontalOrganizationChart"/>
    <dgm:cxn modelId="{488E4617-B787-4C63-8531-7CC7C610A4C9}" srcId="{184E8AA2-A7CE-4E68-9088-F665EB398683}" destId="{8D06C4B9-A3DC-447B-AFCC-E80EA6B06ACC}" srcOrd="0" destOrd="0" parTransId="{F1AE43DA-BFEF-46A9-B4CE-68220A939F04}" sibTransId="{018E04A3-1842-4E72-BE7A-A636C107480D}"/>
    <dgm:cxn modelId="{E87E1A18-4B34-4D6E-8D31-860DAFBBE998}" srcId="{57DE6A38-C860-48AB-BC3E-51DFC43460BB}" destId="{B6281CC6-86CE-43D1-A120-31F855F5E9F8}" srcOrd="2" destOrd="0" parTransId="{E1A299C4-CD11-44A1-B960-C44A0D68877D}" sibTransId="{9D413938-5378-46C7-94BF-C5770EFF1C40}"/>
    <dgm:cxn modelId="{66618118-9C2F-4C28-A807-8B7569E2A1A7}" type="presOf" srcId="{29F7BBA6-A231-41CC-8249-7D9E54ABFE68}" destId="{4757BD6F-B27B-4AED-A663-58479AE61335}" srcOrd="0" destOrd="0" presId="urn:microsoft.com/office/officeart/2009/3/layout/HorizontalOrganizationChart"/>
    <dgm:cxn modelId="{483A3C19-26CC-4050-AA19-377C034F0CF2}" type="presOf" srcId="{02FC7114-BC39-4B1F-A687-B4EDF7DCECCF}" destId="{59F1DBCA-5FD3-4FE0-B0D5-7B80E70A1045}" srcOrd="0" destOrd="0" presId="urn:microsoft.com/office/officeart/2009/3/layout/HorizontalOrganizationChart"/>
    <dgm:cxn modelId="{5F0F0D1A-FF4E-479F-A5EF-0B62905124F1}" type="presOf" srcId="{AAF05E6A-8834-4CA6-BB62-698D86470FF8}" destId="{77353DED-995B-4938-88A4-B69129DDBBD1}" srcOrd="0" destOrd="0" presId="urn:microsoft.com/office/officeart/2009/3/layout/HorizontalOrganizationChart"/>
    <dgm:cxn modelId="{4DB6C621-7B2D-41AC-831A-9A67C19CA98E}" type="presOf" srcId="{CEDCB287-A0C1-4294-8421-4F112445CB96}" destId="{7E487F76-7341-439C-B2CA-AABA7849839B}" srcOrd="0" destOrd="0" presId="urn:microsoft.com/office/officeart/2009/3/layout/HorizontalOrganizationChart"/>
    <dgm:cxn modelId="{08613C23-A3C1-4124-B6E5-5CDE4BB3679F}" type="presOf" srcId="{7EE9CDB3-E83D-42C8-A4E6-168A3736C030}" destId="{54D8A265-4DDD-4184-8A5E-CD059B20CFA3}" srcOrd="1" destOrd="0" presId="urn:microsoft.com/office/officeart/2009/3/layout/HorizontalOrganizationChart"/>
    <dgm:cxn modelId="{1FEFBA24-4625-4664-8113-A43A3320104D}" type="presOf" srcId="{29F7BBA6-A231-41CC-8249-7D9E54ABFE68}" destId="{C8046A3D-3074-457A-AC6F-74ED0DB3561C}" srcOrd="1" destOrd="0" presId="urn:microsoft.com/office/officeart/2009/3/layout/HorizontalOrganizationChart"/>
    <dgm:cxn modelId="{86040526-CC83-4B4A-9B20-07DB853F639B}" type="presOf" srcId="{2749D816-3E50-4C60-8DBD-3A9FE8049F77}" destId="{269DB2F9-99AA-400A-AF22-A58FCD11D22C}" srcOrd="1" destOrd="0" presId="urn:microsoft.com/office/officeart/2009/3/layout/HorizontalOrganizationChart"/>
    <dgm:cxn modelId="{69AF292A-C845-4582-9565-AF088E293565}" srcId="{7ED59185-625A-4181-A52F-47251DE13E11}" destId="{365782D4-C359-44E9-9441-2AB8DE16FDB4}" srcOrd="1" destOrd="0" parTransId="{B5D47962-A3B3-4AC8-8EDD-C60AF79A6E7A}" sibTransId="{650FBB71-3B1B-4F4C-9C7D-93E7AA56DD11}"/>
    <dgm:cxn modelId="{29D06631-8C62-473E-A4E6-3A3B8FD897DB}" type="presOf" srcId="{519DF32A-60DE-424A-8ACB-DEF4F4361E28}" destId="{477355A5-7300-41AB-A55F-45D32CFB2383}" srcOrd="0" destOrd="0" presId="urn:microsoft.com/office/officeart/2009/3/layout/HorizontalOrganizationChart"/>
    <dgm:cxn modelId="{869BDF32-A3AE-4393-A35B-CC12470E9541}" type="presOf" srcId="{2749D816-3E50-4C60-8DBD-3A9FE8049F77}" destId="{7BE054F1-2F0D-4F66-B38F-5883CAA873B4}" srcOrd="0" destOrd="0" presId="urn:microsoft.com/office/officeart/2009/3/layout/HorizontalOrganizationChart"/>
    <dgm:cxn modelId="{1E4DC035-75A9-4CC7-A3B0-45EAD489F36E}" type="presOf" srcId="{86E7599A-55B4-496D-B410-1DB6455D13E0}" destId="{7373C2C5-E223-4F77-95A0-31FE3245B62A}" srcOrd="0" destOrd="0" presId="urn:microsoft.com/office/officeart/2009/3/layout/HorizontalOrganizationChart"/>
    <dgm:cxn modelId="{DE70EA35-C50A-4E36-8F3F-C7B2F0EF549E}" type="presOf" srcId="{AE144D4F-7109-4AFA-9B14-57161533FEBB}" destId="{72519EEE-7223-46BF-BED5-A6B50166EDCD}" srcOrd="1" destOrd="0" presId="urn:microsoft.com/office/officeart/2009/3/layout/HorizontalOrganizationChart"/>
    <dgm:cxn modelId="{97ACB037-29E6-4270-A6D7-D762A1728033}" type="presOf" srcId="{7ED59185-625A-4181-A52F-47251DE13E11}" destId="{8A2CA8EB-94FE-4332-85F8-C45B2D42DE2C}" srcOrd="1" destOrd="0" presId="urn:microsoft.com/office/officeart/2009/3/layout/HorizontalOrganizationChart"/>
    <dgm:cxn modelId="{C7B50138-1E5E-4C8A-9FB3-35FE58D81015}" type="presOf" srcId="{EE44ABB0-386D-4B41-9E50-6012C2157497}" destId="{C6855F0B-ACF5-4003-B51E-7546CB4AA8FA}" srcOrd="0" destOrd="0" presId="urn:microsoft.com/office/officeart/2009/3/layout/HorizontalOrganizationChart"/>
    <dgm:cxn modelId="{A7C62B3E-4B78-4B2B-A282-47CD49F6022D}" srcId="{2749D816-3E50-4C60-8DBD-3A9FE8049F77}" destId="{55470C98-D803-46FC-9B49-7A2BDEB3F8E0}" srcOrd="0" destOrd="0" parTransId="{B6CBB520-BC5C-4FF9-8CF4-76C0B2A14A50}" sibTransId="{AED39642-86F1-4E8F-A859-79395BD49F9C}"/>
    <dgm:cxn modelId="{4C8DA85C-AD8F-4B7F-B265-6A27CAE20852}" type="presOf" srcId="{B5D47962-A3B3-4AC8-8EDD-C60AF79A6E7A}" destId="{22F88813-CB65-4799-BA36-FB05919EA452}" srcOrd="0" destOrd="0" presId="urn:microsoft.com/office/officeart/2009/3/layout/HorizontalOrganizationChart"/>
    <dgm:cxn modelId="{49214F5F-21F6-4766-A0BF-54E5B642DCB4}" srcId="{BC150B07-8B70-48E0-BB04-53D981B2D644}" destId="{D4B71448-8F5F-4862-B507-A13B56F39656}" srcOrd="4" destOrd="0" parTransId="{52A1176B-6F95-4317-99DB-02B4783D1A99}" sibTransId="{39052179-A3D7-4686-A393-91A4FB14960F}"/>
    <dgm:cxn modelId="{80432664-BB36-47A7-97BA-B7355A977DA7}" type="presOf" srcId="{8D06C4B9-A3DC-447B-AFCC-E80EA6B06ACC}" destId="{1712C06B-2EB7-4BAC-9E86-9529FCB38365}" srcOrd="1" destOrd="0" presId="urn:microsoft.com/office/officeart/2009/3/layout/HorizontalOrganizationChart"/>
    <dgm:cxn modelId="{A7950C46-EC7B-462E-AD05-C0A46057982F}" srcId="{57DE6A38-C860-48AB-BC3E-51DFC43460BB}" destId="{2749D816-3E50-4C60-8DBD-3A9FE8049F77}" srcOrd="1" destOrd="0" parTransId="{57458CE4-D1FE-4A63-806E-DFB00B4FA9BB}" sibTransId="{F50BD7FD-2928-4709-A9F2-ABCC829582A4}"/>
    <dgm:cxn modelId="{983C506A-33BB-48B8-8B53-91365A512388}" srcId="{8D06C4B9-A3DC-447B-AFCC-E80EA6B06ACC}" destId="{BC150B07-8B70-48E0-BB04-53D981B2D644}" srcOrd="3" destOrd="0" parTransId="{519DF32A-60DE-424A-8ACB-DEF4F4361E28}" sibTransId="{E4FBCCEC-AF8C-45BC-8EE9-5E0DA3E2CA1E}"/>
    <dgm:cxn modelId="{9E0F674C-8FE7-49AF-8ADA-EF3D9E2E2ABD}" type="presOf" srcId="{D31114A3-023B-4C2A-9207-AD14EE6882A3}" destId="{30682877-0F40-4160-BD80-1163F8987ED4}" srcOrd="0" destOrd="0" presId="urn:microsoft.com/office/officeart/2009/3/layout/HorizontalOrganizationChart"/>
    <dgm:cxn modelId="{8ABD9D4F-D66B-421A-8504-82DF00AFF94C}" type="presOf" srcId="{7057FC9F-6F6A-42BC-AB33-9012C6E3EED4}" destId="{08E0AF0D-052D-4855-9C27-E490006CC998}" srcOrd="0" destOrd="0" presId="urn:microsoft.com/office/officeart/2009/3/layout/HorizontalOrganizationChart"/>
    <dgm:cxn modelId="{C4EAE06F-E467-4E37-8ABE-5410ABE0AA27}" type="presOf" srcId="{55470C98-D803-46FC-9B49-7A2BDEB3F8E0}" destId="{A21A2E9E-4D91-4093-B790-9F9700A64342}" srcOrd="0" destOrd="0" presId="urn:microsoft.com/office/officeart/2009/3/layout/HorizontalOrganizationChart"/>
    <dgm:cxn modelId="{B918B97A-654B-480D-B295-80AFD419F397}" type="presOf" srcId="{BACAB341-4BE9-4838-9FCE-06F58761769E}" destId="{11F469F0-3038-4A73-B716-514615116672}" srcOrd="1" destOrd="0" presId="urn:microsoft.com/office/officeart/2009/3/layout/HorizontalOrganizationChart"/>
    <dgm:cxn modelId="{21F6AA7C-4F6A-43E3-8064-B7A505959470}" srcId="{57DE6A38-C860-48AB-BC3E-51DFC43460BB}" destId="{033D55BE-65D4-47DD-B4FC-BB02D6025792}" srcOrd="0" destOrd="0" parTransId="{AAF05E6A-8834-4CA6-BB62-698D86470FF8}" sibTransId="{E87C4A9E-0177-4E19-BBF6-5FE5D4C4280E}"/>
    <dgm:cxn modelId="{82FB827D-8A6D-4436-94C6-DFB7C3BE7C88}" type="presOf" srcId="{0123D830-FFBE-4DF6-827E-B520102F0E98}" destId="{3527A9D2-ACB3-4AD6-9943-6936C46774D2}" srcOrd="0" destOrd="0" presId="urn:microsoft.com/office/officeart/2009/3/layout/HorizontalOrganizationChart"/>
    <dgm:cxn modelId="{EB4EB27D-81D6-4F17-8A8E-ECFCA7F85930}" type="presOf" srcId="{7ED59185-625A-4181-A52F-47251DE13E11}" destId="{F0BC3BB8-8801-4E9F-9215-5606E5321FFB}" srcOrd="0" destOrd="0" presId="urn:microsoft.com/office/officeart/2009/3/layout/HorizontalOrganizationChart"/>
    <dgm:cxn modelId="{F887B47D-544D-44D0-8D57-24171DD0F4E7}" type="presOf" srcId="{C5BD824C-B1D8-4A8C-8E99-76637E3FE322}" destId="{1EBC2BC4-719A-4794-ADC7-038279BD784A}" srcOrd="1" destOrd="0" presId="urn:microsoft.com/office/officeart/2009/3/layout/HorizontalOrganizationChart"/>
    <dgm:cxn modelId="{5AB69F81-65E5-4EDE-8BD0-0D0299BE2636}" srcId="{2749D816-3E50-4C60-8DBD-3A9FE8049F77}" destId="{CEDCB287-A0C1-4294-8421-4F112445CB96}" srcOrd="1" destOrd="0" parTransId="{0E6F93D2-B34E-4935-855E-C88B7244BAAF}" sibTransId="{6EFAC159-3FDF-4107-BA7C-1939A86AE14E}"/>
    <dgm:cxn modelId="{580E8291-DFE7-4870-8B80-18206016729D}" type="presOf" srcId="{55470C98-D803-46FC-9B49-7A2BDEB3F8E0}" destId="{90F582E3-A171-43CA-B740-B36D5CB032B2}" srcOrd="1" destOrd="0" presId="urn:microsoft.com/office/officeart/2009/3/layout/HorizontalOrganizationChart"/>
    <dgm:cxn modelId="{56135096-1736-4627-8B00-862F553F2A36}" type="presOf" srcId="{BC150B07-8B70-48E0-BB04-53D981B2D644}" destId="{070F4143-941A-4D5F-9D6D-50DAB79AB494}" srcOrd="1" destOrd="0" presId="urn:microsoft.com/office/officeart/2009/3/layout/HorizontalOrganizationChart"/>
    <dgm:cxn modelId="{A0993A97-A501-452D-BBFE-60B091D0D68E}" type="presOf" srcId="{B6281CC6-86CE-43D1-A120-31F855F5E9F8}" destId="{B4360BD8-C2BB-4079-B39E-AF6DE73E87A6}" srcOrd="1" destOrd="0" presId="urn:microsoft.com/office/officeart/2009/3/layout/HorizontalOrganizationChart"/>
    <dgm:cxn modelId="{E62641A0-D2AA-4CA2-A57F-64E2D4E0AC35}" type="presOf" srcId="{BC150B07-8B70-48E0-BB04-53D981B2D644}" destId="{F6C4186B-18B8-4F79-BD03-09564F0E2A40}" srcOrd="0" destOrd="0" presId="urn:microsoft.com/office/officeart/2009/3/layout/HorizontalOrganizationChart"/>
    <dgm:cxn modelId="{1FC3B5A4-9F03-496E-83AA-C06BE3550CCA}" type="presOf" srcId="{365782D4-C359-44E9-9441-2AB8DE16FDB4}" destId="{4CA27D91-E9F8-43D0-B42E-A51CE4C77FA1}" srcOrd="0" destOrd="0" presId="urn:microsoft.com/office/officeart/2009/3/layout/HorizontalOrganizationChart"/>
    <dgm:cxn modelId="{4DD51EA7-C6E1-4E7B-B39E-A2DE6C1389C4}" srcId="{8D06C4B9-A3DC-447B-AFCC-E80EA6B06ACC}" destId="{57DE6A38-C860-48AB-BC3E-51DFC43460BB}" srcOrd="1" destOrd="0" parTransId="{86E7599A-55B4-496D-B410-1DB6455D13E0}" sibTransId="{BC09B367-5307-4E92-B9D6-75A9FCBA264D}"/>
    <dgm:cxn modelId="{997FB5A8-4F55-4505-9935-5664368152BF}" srcId="{BC150B07-8B70-48E0-BB04-53D981B2D644}" destId="{62DEEF7B-C322-40C2-B633-93C8C68D01E0}" srcOrd="0" destOrd="0" parTransId="{0123D830-FFBE-4DF6-827E-B520102F0E98}" sibTransId="{8CB6CFC7-F3DD-42B9-AE1C-B29BBDE9A15A}"/>
    <dgm:cxn modelId="{96926BA9-0EC5-489F-8B83-D090A3D65E4E}" type="presOf" srcId="{62DEEF7B-C322-40C2-B633-93C8C68D01E0}" destId="{BF85B770-17FF-4C24-999F-637E904F2590}" srcOrd="1" destOrd="0" presId="urn:microsoft.com/office/officeart/2009/3/layout/HorizontalOrganizationChart"/>
    <dgm:cxn modelId="{7AB376AC-94C6-4BF0-B5DB-4F2A686559BA}" type="presOf" srcId="{165F4AD1-1F3D-4274-8920-D3EE2C4F6820}" destId="{9913F76D-DFF5-4D42-9770-24188E45F1B1}" srcOrd="0" destOrd="0" presId="urn:microsoft.com/office/officeart/2009/3/layout/HorizontalOrganizationChart"/>
    <dgm:cxn modelId="{B52813AD-C1F4-4767-982A-34700345FE56}" type="presOf" srcId="{AE144D4F-7109-4AFA-9B14-57161533FEBB}" destId="{AAFA7C8D-7EBB-4F1E-8BFC-B0191F1F2D59}" srcOrd="0" destOrd="0" presId="urn:microsoft.com/office/officeart/2009/3/layout/HorizontalOrganizationChart"/>
    <dgm:cxn modelId="{ADED7BAE-94F1-4896-9F0C-06D4AD65BCC8}" type="presOf" srcId="{033D55BE-65D4-47DD-B4FC-BB02D6025792}" destId="{58AB7155-A3AC-47D9-AA43-FFC33E376F96}" srcOrd="1" destOrd="0" presId="urn:microsoft.com/office/officeart/2009/3/layout/HorizontalOrganizationChart"/>
    <dgm:cxn modelId="{8D65C5AF-DD6E-4A11-953A-C734C9698F51}" type="presOf" srcId="{200CFBCA-AD2A-45BA-A89B-0B7ADA062495}" destId="{4E2BA018-14D2-4F6F-8569-846EBB41A4DF}" srcOrd="0" destOrd="0" presId="urn:microsoft.com/office/officeart/2009/3/layout/HorizontalOrganizationChart"/>
    <dgm:cxn modelId="{ECD266B7-4029-4679-8E58-FD9E5E175E46}" type="presOf" srcId="{4F6B3C02-6B88-41FB-9ABA-D181DA035D57}" destId="{A1E8FE76-75F9-44F9-B0D2-9BC14DB315EB}" srcOrd="0" destOrd="0" presId="urn:microsoft.com/office/officeart/2009/3/layout/HorizontalOrganizationChart"/>
    <dgm:cxn modelId="{9B7EE4B9-8634-42A9-B61D-983F45312AA4}" srcId="{8D06C4B9-A3DC-447B-AFCC-E80EA6B06ACC}" destId="{20F051D4-34D5-4456-B089-1E4893A652F7}" srcOrd="0" destOrd="0" parTransId="{7057FC9F-6F6A-42BC-AB33-9012C6E3EED4}" sibTransId="{21DF7655-5A0E-449F-BE88-2D9A25492DE7}"/>
    <dgm:cxn modelId="{51A64BBD-FC08-406C-B75D-2FA4DAB3F757}" srcId="{7ED59185-625A-4181-A52F-47251DE13E11}" destId="{BACAB341-4BE9-4838-9FCE-06F58761769E}" srcOrd="0" destOrd="0" parTransId="{02FC7114-BC39-4B1F-A687-B4EDF7DCECCF}" sibTransId="{21CC7F1F-4600-45AB-9F96-FEBF97E5222E}"/>
    <dgm:cxn modelId="{A6EE01BE-5648-40D3-AB94-20F097600972}" type="presOf" srcId="{31AE8A4B-C8C7-4FAB-9631-5298F32D439A}" destId="{EC9CCD62-F948-4C42-9C98-66734E3A5AD7}" srcOrd="1" destOrd="0" presId="urn:microsoft.com/office/officeart/2009/3/layout/HorizontalOrganizationChart"/>
    <dgm:cxn modelId="{64823BBF-9C7E-40F0-AE53-F854EB97FA31}" srcId="{55470C98-D803-46FC-9B49-7A2BDEB3F8E0}" destId="{29F7BBA6-A231-41CC-8249-7D9E54ABFE68}" srcOrd="0" destOrd="0" parTransId="{200CFBCA-AD2A-45BA-A89B-0B7ADA062495}" sibTransId="{F0C74FC8-2BA9-4707-B752-12B1BB6290F5}"/>
    <dgm:cxn modelId="{296FA2C7-B6B8-4F3A-99E5-13F53C41FB16}" type="presOf" srcId="{365782D4-C359-44E9-9441-2AB8DE16FDB4}" destId="{F0D54C7D-B0F5-4F3C-B29F-2BFDA0416848}" srcOrd="1" destOrd="0" presId="urn:microsoft.com/office/officeart/2009/3/layout/HorizontalOrganizationChart"/>
    <dgm:cxn modelId="{6D101FCA-30CA-424D-AA4E-67A6F526B8BD}" type="presOf" srcId="{184E8AA2-A7CE-4E68-9088-F665EB398683}" destId="{9DE828A2-5F0F-46D0-9E2F-AD88DA76C518}" srcOrd="0" destOrd="0" presId="urn:microsoft.com/office/officeart/2009/3/layout/HorizontalOrganizationChart"/>
    <dgm:cxn modelId="{6E2F45CA-E823-4A23-9222-C074CB0D17E4}" type="presOf" srcId="{033D55BE-65D4-47DD-B4FC-BB02D6025792}" destId="{11C23FEF-7308-4999-927C-D97E91609D39}" srcOrd="0" destOrd="0" presId="urn:microsoft.com/office/officeart/2009/3/layout/HorizontalOrganizationChart"/>
    <dgm:cxn modelId="{9A5E03CC-9574-4F3B-AF02-35853890E77C}" type="presOf" srcId="{B6281CC6-86CE-43D1-A120-31F855F5E9F8}" destId="{BA2AAA42-4D6D-4D0F-8753-E25CF1A91534}" srcOrd="0" destOrd="0" presId="urn:microsoft.com/office/officeart/2009/3/layout/HorizontalOrganizationChart"/>
    <dgm:cxn modelId="{654C09CC-CC59-47F0-A48D-6D0B0B5799EF}" type="presOf" srcId="{CEDCB287-A0C1-4294-8421-4F112445CB96}" destId="{7B1016AC-06A9-4139-87C3-09FDF7C01686}" srcOrd="1" destOrd="0" presId="urn:microsoft.com/office/officeart/2009/3/layout/HorizontalOrganizationChart"/>
    <dgm:cxn modelId="{D23890CC-1302-41B6-B51B-FC19490ABCD8}" type="presOf" srcId="{3E62D190-A016-4EEE-8C77-36117BB3362B}" destId="{C5B8AA43-3E53-4838-815E-B6A044A01E0D}" srcOrd="1" destOrd="0" presId="urn:microsoft.com/office/officeart/2009/3/layout/HorizontalOrganizationChart"/>
    <dgm:cxn modelId="{C3E722D0-2ED1-40F8-A213-E91413B96325}" srcId="{AE144D4F-7109-4AFA-9B14-57161533FEBB}" destId="{3E62D190-A016-4EEE-8C77-36117BB3362B}" srcOrd="0" destOrd="0" parTransId="{E5616A7D-0E26-4F34-8B2D-E190B878E836}" sibTransId="{303FC31A-B738-4A6B-A2DF-E0EF7BF92161}"/>
    <dgm:cxn modelId="{465B8CD0-CE34-45D6-A9ED-061CE4163244}" type="presOf" srcId="{E5616A7D-0E26-4F34-8B2D-E190B878E836}" destId="{DE0F377B-7461-466B-83B8-9160CF0D4247}" srcOrd="0" destOrd="0" presId="urn:microsoft.com/office/officeart/2009/3/layout/HorizontalOrganizationChart"/>
    <dgm:cxn modelId="{E2D9A9D0-D93B-4D3D-8B6B-92A16079922C}" srcId="{4F6B3C02-6B88-41FB-9ABA-D181DA035D57}" destId="{7EE9CDB3-E83D-42C8-A4E6-168A3736C030}" srcOrd="0" destOrd="0" parTransId="{A107CA68-0D81-42A4-886E-D6BE75233972}" sibTransId="{F160DC02-3FEB-4B7C-B0D4-DAECB5E0CC72}"/>
    <dgm:cxn modelId="{1A7E08D1-6C0F-42A8-A064-687E1933BEC8}" type="presOf" srcId="{8D06C4B9-A3DC-447B-AFCC-E80EA6B06ACC}" destId="{A0023A5F-CCD7-40D2-A202-52EF5336745B}" srcOrd="0" destOrd="0" presId="urn:microsoft.com/office/officeart/2009/3/layout/HorizontalOrganizationChart"/>
    <dgm:cxn modelId="{5D7416D4-83F0-4520-8A1A-366FDB10E3B3}" srcId="{BC150B07-8B70-48E0-BB04-53D981B2D644}" destId="{31AE8A4B-C8C7-4FAB-9631-5298F32D439A}" srcOrd="2" destOrd="0" parTransId="{D31114A3-023B-4C2A-9207-AD14EE6882A3}" sibTransId="{145A28B5-F298-4739-AA69-19B96C76B3F9}"/>
    <dgm:cxn modelId="{B24910D7-5D91-4205-85E8-C524FC6A7A64}" type="presOf" srcId="{52A1176B-6F95-4317-99DB-02B4783D1A99}" destId="{9FC26B76-985F-4FAF-AFB9-D3402CFC2407}" srcOrd="0" destOrd="0" presId="urn:microsoft.com/office/officeart/2009/3/layout/HorizontalOrganizationChart"/>
    <dgm:cxn modelId="{B66155DA-563F-4CAC-8150-00E66DDB6436}" srcId="{BC150B07-8B70-48E0-BB04-53D981B2D644}" destId="{AE144D4F-7109-4AFA-9B14-57161533FEBB}" srcOrd="1" destOrd="0" parTransId="{5BCA2998-5692-4D6D-AE61-ED5D150A81A6}" sibTransId="{B7B6CFD2-3F67-4ABF-9DD1-2DDABE33F97E}"/>
    <dgm:cxn modelId="{F1B17CE3-A603-4F14-93A9-1C89375F6701}" srcId="{8D06C4B9-A3DC-447B-AFCC-E80EA6B06ACC}" destId="{7ED59185-625A-4181-A52F-47251DE13E11}" srcOrd="2" destOrd="0" parTransId="{EE44ABB0-386D-4B41-9E50-6012C2157497}" sibTransId="{22855480-0CC1-4A28-9E64-BE075DC670A8}"/>
    <dgm:cxn modelId="{08A2C3E4-3966-41BF-80A1-5C18EC2CF84F}" type="presOf" srcId="{20F051D4-34D5-4456-B089-1E4893A652F7}" destId="{CCA0F7AA-D41B-4E74-AC34-CFA44C560228}" srcOrd="0" destOrd="0" presId="urn:microsoft.com/office/officeart/2009/3/layout/HorizontalOrganizationChart"/>
    <dgm:cxn modelId="{05C02AE6-6D01-4604-BFC9-A5CD8EFCCF74}" type="presOf" srcId="{D4B71448-8F5F-4862-B507-A13B56F39656}" destId="{4C56F023-0F10-4375-B2CA-89CB5B2F0437}" srcOrd="0" destOrd="0" presId="urn:microsoft.com/office/officeart/2009/3/layout/HorizontalOrganizationChart"/>
    <dgm:cxn modelId="{CE4E75E7-CDD4-41BC-94B6-0457AA7E1AB5}" srcId="{20F051D4-34D5-4456-B089-1E4893A652F7}" destId="{4F6B3C02-6B88-41FB-9ABA-D181DA035D57}" srcOrd="0" destOrd="0" parTransId="{DCD24331-3DF6-4223-88AF-6FD4D886A4F7}" sibTransId="{11E06A3B-6BC9-4EF6-9E17-490F2BC75540}"/>
    <dgm:cxn modelId="{29AB3BEA-C33D-4B34-B9FB-B1D0B2139611}" type="presOf" srcId="{4F6B3C02-6B88-41FB-9ABA-D181DA035D57}" destId="{245CED5C-B5BC-4ACD-A2C9-EF7DF72B8AE2}" srcOrd="1" destOrd="0" presId="urn:microsoft.com/office/officeart/2009/3/layout/HorizontalOrganizationChart"/>
    <dgm:cxn modelId="{D126ADEA-BB3F-44CF-A877-107A3E9F0AEC}" type="presOf" srcId="{B6CBB520-BC5C-4FF9-8CF4-76C0B2A14A50}" destId="{F6AE838E-12F3-40AB-9BCC-2C40D14BC5D3}" srcOrd="0" destOrd="0" presId="urn:microsoft.com/office/officeart/2009/3/layout/HorizontalOrganizationChart"/>
    <dgm:cxn modelId="{DE2668EC-A65F-426C-9BAC-AFD62A2FF48F}" type="presOf" srcId="{57DE6A38-C860-48AB-BC3E-51DFC43460BB}" destId="{193F6295-852C-4664-81E7-B7BE124FAB5D}" srcOrd="1" destOrd="0" presId="urn:microsoft.com/office/officeart/2009/3/layout/HorizontalOrganizationChart"/>
    <dgm:cxn modelId="{F28F85EE-5A83-46CE-B18D-5F0EE94ED01C}" type="presOf" srcId="{5BCA2998-5692-4D6D-AE61-ED5D150A81A6}" destId="{A595834C-D41F-48D2-8417-556538DDE264}" srcOrd="0" destOrd="0" presId="urn:microsoft.com/office/officeart/2009/3/layout/HorizontalOrganizationChart"/>
    <dgm:cxn modelId="{EDF761EF-906C-4E59-AD59-164899026A2C}" type="presOf" srcId="{DCD24331-3DF6-4223-88AF-6FD4D886A4F7}" destId="{30F2C3E3-188C-4050-BBE7-B753ED96AD6B}" srcOrd="0" destOrd="0" presId="urn:microsoft.com/office/officeart/2009/3/layout/HorizontalOrganizationChart"/>
    <dgm:cxn modelId="{32B3C7F2-5A05-46FE-AAF1-6CDD4F825519}" type="presOf" srcId="{BACAB341-4BE9-4838-9FCE-06F58761769E}" destId="{7EC7DA7E-9E68-45D4-9B67-105C51797019}" srcOrd="0" destOrd="0" presId="urn:microsoft.com/office/officeart/2009/3/layout/HorizontalOrganizationChart"/>
    <dgm:cxn modelId="{22204EF6-A108-4AE6-BED6-61EBA0FADC41}" type="presOf" srcId="{A107CA68-0D81-42A4-886E-D6BE75233972}" destId="{C26E2442-EED7-4D2E-95C3-398A70BDF4D9}" srcOrd="0" destOrd="0" presId="urn:microsoft.com/office/officeart/2009/3/layout/HorizontalOrganizationChart"/>
    <dgm:cxn modelId="{184556F6-0DAD-497A-ACE6-623B8B2B65BD}" type="presOf" srcId="{7EE9CDB3-E83D-42C8-A4E6-168A3736C030}" destId="{22ACB06F-3349-4A17-B78E-824890FFF2F0}" srcOrd="0" destOrd="0" presId="urn:microsoft.com/office/officeart/2009/3/layout/HorizontalOrganizationChart"/>
    <dgm:cxn modelId="{9CA198F8-AA34-4DFE-AE4F-9A9E9252FA3D}" type="presOf" srcId="{57458CE4-D1FE-4A63-806E-DFB00B4FA9BB}" destId="{B3F64E1A-587C-4321-A19A-055763C5D7F5}" srcOrd="0" destOrd="0" presId="urn:microsoft.com/office/officeart/2009/3/layout/HorizontalOrganizationChart"/>
    <dgm:cxn modelId="{E694B1F8-1874-45C9-9774-EF1700C034F2}" srcId="{BC150B07-8B70-48E0-BB04-53D981B2D644}" destId="{C5BD824C-B1D8-4A8C-8E99-76637E3FE322}" srcOrd="3" destOrd="0" parTransId="{165F4AD1-1F3D-4274-8920-D3EE2C4F6820}" sibTransId="{8686B1ED-E6DD-4174-B906-27747F281F91}"/>
    <dgm:cxn modelId="{0E32A3F9-594D-4544-B20E-BADE2486FA49}" type="presOf" srcId="{E1A299C4-CD11-44A1-B960-C44A0D68877D}" destId="{C43DB58A-F434-4DF3-B40B-210783432442}" srcOrd="0" destOrd="0" presId="urn:microsoft.com/office/officeart/2009/3/layout/HorizontalOrganizationChart"/>
    <dgm:cxn modelId="{C8F84BFC-B152-4303-BB70-6B24A0B0C8E2}" type="presOf" srcId="{20F051D4-34D5-4456-B089-1E4893A652F7}" destId="{4E1349BF-2544-4B42-952B-35C432B9C63E}" srcOrd="1" destOrd="0" presId="urn:microsoft.com/office/officeart/2009/3/layout/HorizontalOrganizationChart"/>
    <dgm:cxn modelId="{D0D088FD-EC68-4282-B8A8-4FC427510A01}" type="presOf" srcId="{C5BD824C-B1D8-4A8C-8E99-76637E3FE322}" destId="{9804B096-FDAC-498E-8D88-6F55398B3E72}" srcOrd="0" destOrd="0" presId="urn:microsoft.com/office/officeart/2009/3/layout/HorizontalOrganizationChart"/>
    <dgm:cxn modelId="{E1172BFF-72F5-4642-AF9D-F8467400784C}" type="presOf" srcId="{57DE6A38-C860-48AB-BC3E-51DFC43460BB}" destId="{B904A524-E3E1-4492-96FC-89BA228201B7}" srcOrd="0" destOrd="0" presId="urn:microsoft.com/office/officeart/2009/3/layout/HorizontalOrganizationChart"/>
    <dgm:cxn modelId="{7037EC49-BE7F-42AA-80D3-7D04B5A0BA1B}" type="presParOf" srcId="{9DE828A2-5F0F-46D0-9E2F-AD88DA76C518}" destId="{02882C5F-4662-4AB9-B87F-354B429AAD5B}" srcOrd="0" destOrd="0" presId="urn:microsoft.com/office/officeart/2009/3/layout/HorizontalOrganizationChart"/>
    <dgm:cxn modelId="{7C9331A4-113B-46E2-92C3-3FFB1A23C860}" type="presParOf" srcId="{02882C5F-4662-4AB9-B87F-354B429AAD5B}" destId="{A9E90328-948A-4B06-8BB6-6E78D1745117}" srcOrd="0" destOrd="0" presId="urn:microsoft.com/office/officeart/2009/3/layout/HorizontalOrganizationChart"/>
    <dgm:cxn modelId="{B1D9AC22-8BEB-475C-9389-889EC50C7502}" type="presParOf" srcId="{A9E90328-948A-4B06-8BB6-6E78D1745117}" destId="{A0023A5F-CCD7-40D2-A202-52EF5336745B}" srcOrd="0" destOrd="0" presId="urn:microsoft.com/office/officeart/2009/3/layout/HorizontalOrganizationChart"/>
    <dgm:cxn modelId="{5AC67CF4-6447-49AE-8A5C-E0D767EF2878}" type="presParOf" srcId="{A9E90328-948A-4B06-8BB6-6E78D1745117}" destId="{1712C06B-2EB7-4BAC-9E86-9529FCB38365}" srcOrd="1" destOrd="0" presId="urn:microsoft.com/office/officeart/2009/3/layout/HorizontalOrganizationChart"/>
    <dgm:cxn modelId="{4C12E4FB-0D9E-42F4-9C74-4358136604D7}" type="presParOf" srcId="{02882C5F-4662-4AB9-B87F-354B429AAD5B}" destId="{FE323843-661D-4AD6-9A92-E0D636206C74}" srcOrd="1" destOrd="0" presId="urn:microsoft.com/office/officeart/2009/3/layout/HorizontalOrganizationChart"/>
    <dgm:cxn modelId="{DF1D00F2-2D0C-4A9B-BCFF-5026B1E17553}" type="presParOf" srcId="{FE323843-661D-4AD6-9A92-E0D636206C74}" destId="{08E0AF0D-052D-4855-9C27-E490006CC998}" srcOrd="0" destOrd="0" presId="urn:microsoft.com/office/officeart/2009/3/layout/HorizontalOrganizationChart"/>
    <dgm:cxn modelId="{D4028E17-99A8-4C6C-95F2-945F80A74E16}" type="presParOf" srcId="{FE323843-661D-4AD6-9A92-E0D636206C74}" destId="{2B55D310-3B8B-4705-B544-96784A3A2292}" srcOrd="1" destOrd="0" presId="urn:microsoft.com/office/officeart/2009/3/layout/HorizontalOrganizationChart"/>
    <dgm:cxn modelId="{5A9E51ED-08F3-44C5-95CC-AFA349111A8E}" type="presParOf" srcId="{2B55D310-3B8B-4705-B544-96784A3A2292}" destId="{EA430A90-CC3F-47DF-A0ED-62F62BEC2B2B}" srcOrd="0" destOrd="0" presId="urn:microsoft.com/office/officeart/2009/3/layout/HorizontalOrganizationChart"/>
    <dgm:cxn modelId="{7A28D17A-5D51-4FE7-BEAF-D91C4E9B1851}" type="presParOf" srcId="{EA430A90-CC3F-47DF-A0ED-62F62BEC2B2B}" destId="{CCA0F7AA-D41B-4E74-AC34-CFA44C560228}" srcOrd="0" destOrd="0" presId="urn:microsoft.com/office/officeart/2009/3/layout/HorizontalOrganizationChart"/>
    <dgm:cxn modelId="{40BFB5CC-0467-44E0-A4EC-651C57ED3215}" type="presParOf" srcId="{EA430A90-CC3F-47DF-A0ED-62F62BEC2B2B}" destId="{4E1349BF-2544-4B42-952B-35C432B9C63E}" srcOrd="1" destOrd="0" presId="urn:microsoft.com/office/officeart/2009/3/layout/HorizontalOrganizationChart"/>
    <dgm:cxn modelId="{BD39A86F-E946-4CDA-AAAF-CF1A910AC343}" type="presParOf" srcId="{2B55D310-3B8B-4705-B544-96784A3A2292}" destId="{61282939-FD20-41D4-97B2-7B8700AEAA6A}" srcOrd="1" destOrd="0" presId="urn:microsoft.com/office/officeart/2009/3/layout/HorizontalOrganizationChart"/>
    <dgm:cxn modelId="{246E6BAB-D8E5-490A-85B2-9F7F75EFCE5E}" type="presParOf" srcId="{61282939-FD20-41D4-97B2-7B8700AEAA6A}" destId="{30F2C3E3-188C-4050-BBE7-B753ED96AD6B}" srcOrd="0" destOrd="0" presId="urn:microsoft.com/office/officeart/2009/3/layout/HorizontalOrganizationChart"/>
    <dgm:cxn modelId="{E690A7F4-DE79-4AA0-AFEE-50804C15E739}" type="presParOf" srcId="{61282939-FD20-41D4-97B2-7B8700AEAA6A}" destId="{D99E2B93-7381-4358-8960-695E632FE3FC}" srcOrd="1" destOrd="0" presId="urn:microsoft.com/office/officeart/2009/3/layout/HorizontalOrganizationChart"/>
    <dgm:cxn modelId="{0E41787B-CF74-4DEC-87E5-53086D2B92AE}" type="presParOf" srcId="{D99E2B93-7381-4358-8960-695E632FE3FC}" destId="{AF8E97AD-C42F-4B5D-93F4-41639D756FF3}" srcOrd="0" destOrd="0" presId="urn:microsoft.com/office/officeart/2009/3/layout/HorizontalOrganizationChart"/>
    <dgm:cxn modelId="{25DDA368-81C2-411D-AD64-FFD908BCE129}" type="presParOf" srcId="{AF8E97AD-C42F-4B5D-93F4-41639D756FF3}" destId="{A1E8FE76-75F9-44F9-B0D2-9BC14DB315EB}" srcOrd="0" destOrd="0" presId="urn:microsoft.com/office/officeart/2009/3/layout/HorizontalOrganizationChart"/>
    <dgm:cxn modelId="{C0229997-2FFA-4201-935A-8A7A928B8BFA}" type="presParOf" srcId="{AF8E97AD-C42F-4B5D-93F4-41639D756FF3}" destId="{245CED5C-B5BC-4ACD-A2C9-EF7DF72B8AE2}" srcOrd="1" destOrd="0" presId="urn:microsoft.com/office/officeart/2009/3/layout/HorizontalOrganizationChart"/>
    <dgm:cxn modelId="{7D7FAE90-6E63-4B71-9676-5B1E1602C93F}" type="presParOf" srcId="{D99E2B93-7381-4358-8960-695E632FE3FC}" destId="{1F037ACF-6F38-472A-B276-AFA8B3359EF8}" srcOrd="1" destOrd="0" presId="urn:microsoft.com/office/officeart/2009/3/layout/HorizontalOrganizationChart"/>
    <dgm:cxn modelId="{907F4EFB-4A23-400D-905E-FDAA28CBCF63}" type="presParOf" srcId="{1F037ACF-6F38-472A-B276-AFA8B3359EF8}" destId="{C26E2442-EED7-4D2E-95C3-398A70BDF4D9}" srcOrd="0" destOrd="0" presId="urn:microsoft.com/office/officeart/2009/3/layout/HorizontalOrganizationChart"/>
    <dgm:cxn modelId="{977D5533-E911-41D8-AEAA-9F9F6AC60E9C}" type="presParOf" srcId="{1F037ACF-6F38-472A-B276-AFA8B3359EF8}" destId="{57BCC624-7F7F-47A2-AE3E-BDB7788901E1}" srcOrd="1" destOrd="0" presId="urn:microsoft.com/office/officeart/2009/3/layout/HorizontalOrganizationChart"/>
    <dgm:cxn modelId="{C715B831-705D-4966-AEBF-3DC220AEA846}" type="presParOf" srcId="{57BCC624-7F7F-47A2-AE3E-BDB7788901E1}" destId="{5D274A25-6AAE-44FF-B9C9-50621C085357}" srcOrd="0" destOrd="0" presId="urn:microsoft.com/office/officeart/2009/3/layout/HorizontalOrganizationChart"/>
    <dgm:cxn modelId="{F3FEE44B-5876-4182-A41D-177A810A5991}" type="presParOf" srcId="{5D274A25-6AAE-44FF-B9C9-50621C085357}" destId="{22ACB06F-3349-4A17-B78E-824890FFF2F0}" srcOrd="0" destOrd="0" presId="urn:microsoft.com/office/officeart/2009/3/layout/HorizontalOrganizationChart"/>
    <dgm:cxn modelId="{582248CD-42AC-43E2-BC79-18503AB0D832}" type="presParOf" srcId="{5D274A25-6AAE-44FF-B9C9-50621C085357}" destId="{54D8A265-4DDD-4184-8A5E-CD059B20CFA3}" srcOrd="1" destOrd="0" presId="urn:microsoft.com/office/officeart/2009/3/layout/HorizontalOrganizationChart"/>
    <dgm:cxn modelId="{31949C6D-1902-4C55-8B99-E7ACC3047692}" type="presParOf" srcId="{57BCC624-7F7F-47A2-AE3E-BDB7788901E1}" destId="{F1307C2B-FAC9-425C-98E0-88422B073A40}" srcOrd="1" destOrd="0" presId="urn:microsoft.com/office/officeart/2009/3/layout/HorizontalOrganizationChart"/>
    <dgm:cxn modelId="{AE61912D-AA85-4D70-BBB4-412BC5160E4B}" type="presParOf" srcId="{57BCC624-7F7F-47A2-AE3E-BDB7788901E1}" destId="{B54CAEE9-AC99-4C06-A074-E959AD438457}" srcOrd="2" destOrd="0" presId="urn:microsoft.com/office/officeart/2009/3/layout/HorizontalOrganizationChart"/>
    <dgm:cxn modelId="{AC4A39AF-C173-4D89-B561-03E15A68390F}" type="presParOf" srcId="{D99E2B93-7381-4358-8960-695E632FE3FC}" destId="{D4E32C1B-4B71-4B6C-88C8-76885F9D705B}" srcOrd="2" destOrd="0" presId="urn:microsoft.com/office/officeart/2009/3/layout/HorizontalOrganizationChart"/>
    <dgm:cxn modelId="{3E686130-ED08-4AA7-889F-B51A84B8E845}" type="presParOf" srcId="{2B55D310-3B8B-4705-B544-96784A3A2292}" destId="{E873465C-7D55-49C8-BB11-835F6C69571B}" srcOrd="2" destOrd="0" presId="urn:microsoft.com/office/officeart/2009/3/layout/HorizontalOrganizationChart"/>
    <dgm:cxn modelId="{63DE149B-5CB3-4A28-99C2-41797B808B1B}" type="presParOf" srcId="{FE323843-661D-4AD6-9A92-E0D636206C74}" destId="{7373C2C5-E223-4F77-95A0-31FE3245B62A}" srcOrd="2" destOrd="0" presId="urn:microsoft.com/office/officeart/2009/3/layout/HorizontalOrganizationChart"/>
    <dgm:cxn modelId="{4EC44D50-4668-458A-B1EF-D44219190C01}" type="presParOf" srcId="{FE323843-661D-4AD6-9A92-E0D636206C74}" destId="{E1D68ECF-0B25-4B14-BA61-991ADD6D5F64}" srcOrd="3" destOrd="0" presId="urn:microsoft.com/office/officeart/2009/3/layout/HorizontalOrganizationChart"/>
    <dgm:cxn modelId="{E10770DE-4E78-4482-8C4C-31C91946CB1E}" type="presParOf" srcId="{E1D68ECF-0B25-4B14-BA61-991ADD6D5F64}" destId="{0F7766B4-D0CA-4848-B761-61509DE249F8}" srcOrd="0" destOrd="0" presId="urn:microsoft.com/office/officeart/2009/3/layout/HorizontalOrganizationChart"/>
    <dgm:cxn modelId="{0DBFED85-B474-439F-9D84-26068760CA1A}" type="presParOf" srcId="{0F7766B4-D0CA-4848-B761-61509DE249F8}" destId="{B904A524-E3E1-4492-96FC-89BA228201B7}" srcOrd="0" destOrd="0" presId="urn:microsoft.com/office/officeart/2009/3/layout/HorizontalOrganizationChart"/>
    <dgm:cxn modelId="{17BF30AA-F0B7-4934-9761-B6F6F7D35689}" type="presParOf" srcId="{0F7766B4-D0CA-4848-B761-61509DE249F8}" destId="{193F6295-852C-4664-81E7-B7BE124FAB5D}" srcOrd="1" destOrd="0" presId="urn:microsoft.com/office/officeart/2009/3/layout/HorizontalOrganizationChart"/>
    <dgm:cxn modelId="{32B521A5-E18E-4806-8C3D-2835477FD068}" type="presParOf" srcId="{E1D68ECF-0B25-4B14-BA61-991ADD6D5F64}" destId="{9CAC4878-7B3F-4D26-8EF9-317B944526DE}" srcOrd="1" destOrd="0" presId="urn:microsoft.com/office/officeart/2009/3/layout/HorizontalOrganizationChart"/>
    <dgm:cxn modelId="{9BBC6E78-356F-4D52-B337-44BC9190E212}" type="presParOf" srcId="{9CAC4878-7B3F-4D26-8EF9-317B944526DE}" destId="{77353DED-995B-4938-88A4-B69129DDBBD1}" srcOrd="0" destOrd="0" presId="urn:microsoft.com/office/officeart/2009/3/layout/HorizontalOrganizationChart"/>
    <dgm:cxn modelId="{21039949-E8C9-488B-BB16-746023868972}" type="presParOf" srcId="{9CAC4878-7B3F-4D26-8EF9-317B944526DE}" destId="{DE4F27E0-08D1-4F6C-9CDA-40D200DD4A1A}" srcOrd="1" destOrd="0" presId="urn:microsoft.com/office/officeart/2009/3/layout/HorizontalOrganizationChart"/>
    <dgm:cxn modelId="{F5C99C52-A6A2-482B-9D11-A7A065538FFD}" type="presParOf" srcId="{DE4F27E0-08D1-4F6C-9CDA-40D200DD4A1A}" destId="{57F53EED-78A6-41C2-8EE7-D92071F64AC6}" srcOrd="0" destOrd="0" presId="urn:microsoft.com/office/officeart/2009/3/layout/HorizontalOrganizationChart"/>
    <dgm:cxn modelId="{BD52FA3F-767A-408F-97D7-BCE608C064AF}" type="presParOf" srcId="{57F53EED-78A6-41C2-8EE7-D92071F64AC6}" destId="{11C23FEF-7308-4999-927C-D97E91609D39}" srcOrd="0" destOrd="0" presId="urn:microsoft.com/office/officeart/2009/3/layout/HorizontalOrganizationChart"/>
    <dgm:cxn modelId="{966220DF-5AE0-4403-B54F-4B5FC1A7F0E7}" type="presParOf" srcId="{57F53EED-78A6-41C2-8EE7-D92071F64AC6}" destId="{58AB7155-A3AC-47D9-AA43-FFC33E376F96}" srcOrd="1" destOrd="0" presId="urn:microsoft.com/office/officeart/2009/3/layout/HorizontalOrganizationChart"/>
    <dgm:cxn modelId="{7B04A47A-79AA-4833-BDF3-482005994994}" type="presParOf" srcId="{DE4F27E0-08D1-4F6C-9CDA-40D200DD4A1A}" destId="{73C18388-6D73-43BE-AF57-44AB49601B24}" srcOrd="1" destOrd="0" presId="urn:microsoft.com/office/officeart/2009/3/layout/HorizontalOrganizationChart"/>
    <dgm:cxn modelId="{00890013-58D4-42B0-A5A0-41D864EA2C52}" type="presParOf" srcId="{DE4F27E0-08D1-4F6C-9CDA-40D200DD4A1A}" destId="{BAC44AC0-717E-456E-BE56-ADEFCF7C8335}" srcOrd="2" destOrd="0" presId="urn:microsoft.com/office/officeart/2009/3/layout/HorizontalOrganizationChart"/>
    <dgm:cxn modelId="{F8E7485F-96FF-4060-AB19-42308A4591BB}" type="presParOf" srcId="{9CAC4878-7B3F-4D26-8EF9-317B944526DE}" destId="{B3F64E1A-587C-4321-A19A-055763C5D7F5}" srcOrd="2" destOrd="0" presId="urn:microsoft.com/office/officeart/2009/3/layout/HorizontalOrganizationChart"/>
    <dgm:cxn modelId="{51345382-5853-41ED-941B-666DB67EB924}" type="presParOf" srcId="{9CAC4878-7B3F-4D26-8EF9-317B944526DE}" destId="{52A3FEEE-00E1-4423-BAB0-BB5FF5C86D74}" srcOrd="3" destOrd="0" presId="urn:microsoft.com/office/officeart/2009/3/layout/HorizontalOrganizationChart"/>
    <dgm:cxn modelId="{2A4A6BCA-D367-430C-BF29-75E5FA95CB39}" type="presParOf" srcId="{52A3FEEE-00E1-4423-BAB0-BB5FF5C86D74}" destId="{4B237760-CD84-459F-81A1-3A93839C66F3}" srcOrd="0" destOrd="0" presId="urn:microsoft.com/office/officeart/2009/3/layout/HorizontalOrganizationChart"/>
    <dgm:cxn modelId="{04843B6A-1E48-45E5-A48F-5F814A3D6FC3}" type="presParOf" srcId="{4B237760-CD84-459F-81A1-3A93839C66F3}" destId="{7BE054F1-2F0D-4F66-B38F-5883CAA873B4}" srcOrd="0" destOrd="0" presId="urn:microsoft.com/office/officeart/2009/3/layout/HorizontalOrganizationChart"/>
    <dgm:cxn modelId="{1EFB87EC-EE25-48E0-B7E1-50C86255185F}" type="presParOf" srcId="{4B237760-CD84-459F-81A1-3A93839C66F3}" destId="{269DB2F9-99AA-400A-AF22-A58FCD11D22C}" srcOrd="1" destOrd="0" presId="urn:microsoft.com/office/officeart/2009/3/layout/HorizontalOrganizationChart"/>
    <dgm:cxn modelId="{2D95B06B-0DAE-4030-AB16-47D6A8EF18EF}" type="presParOf" srcId="{52A3FEEE-00E1-4423-BAB0-BB5FF5C86D74}" destId="{9A7815A1-713F-4C80-90E3-AEDF8F2C3E16}" srcOrd="1" destOrd="0" presId="urn:microsoft.com/office/officeart/2009/3/layout/HorizontalOrganizationChart"/>
    <dgm:cxn modelId="{989B8782-25E5-4879-8946-D56B9C5DAF79}" type="presParOf" srcId="{9A7815A1-713F-4C80-90E3-AEDF8F2C3E16}" destId="{F6AE838E-12F3-40AB-9BCC-2C40D14BC5D3}" srcOrd="0" destOrd="0" presId="urn:microsoft.com/office/officeart/2009/3/layout/HorizontalOrganizationChart"/>
    <dgm:cxn modelId="{12ED22BE-34B3-415B-B367-154A566471D7}" type="presParOf" srcId="{9A7815A1-713F-4C80-90E3-AEDF8F2C3E16}" destId="{8AE450AB-ACEF-42EC-AECB-B640E13DFA2D}" srcOrd="1" destOrd="0" presId="urn:microsoft.com/office/officeart/2009/3/layout/HorizontalOrganizationChart"/>
    <dgm:cxn modelId="{5B6BC140-A110-440D-ABE9-A008CBF8E8B9}" type="presParOf" srcId="{8AE450AB-ACEF-42EC-AECB-B640E13DFA2D}" destId="{DEEDF2CC-BC7F-4CF5-AF2B-B921BA09B4D0}" srcOrd="0" destOrd="0" presId="urn:microsoft.com/office/officeart/2009/3/layout/HorizontalOrganizationChart"/>
    <dgm:cxn modelId="{38DCDF42-6120-4F6A-80FC-DE10B52CA7DD}" type="presParOf" srcId="{DEEDF2CC-BC7F-4CF5-AF2B-B921BA09B4D0}" destId="{A21A2E9E-4D91-4093-B790-9F9700A64342}" srcOrd="0" destOrd="0" presId="urn:microsoft.com/office/officeart/2009/3/layout/HorizontalOrganizationChart"/>
    <dgm:cxn modelId="{AE0F8F1F-CFCA-47D2-9AEC-6CC7A35FAF1C}" type="presParOf" srcId="{DEEDF2CC-BC7F-4CF5-AF2B-B921BA09B4D0}" destId="{90F582E3-A171-43CA-B740-B36D5CB032B2}" srcOrd="1" destOrd="0" presId="urn:microsoft.com/office/officeart/2009/3/layout/HorizontalOrganizationChart"/>
    <dgm:cxn modelId="{EA710FCD-73F3-4A97-BF91-FCA0753A636B}" type="presParOf" srcId="{8AE450AB-ACEF-42EC-AECB-B640E13DFA2D}" destId="{E3904F8C-2D20-44BF-B97C-E3EB9354D022}" srcOrd="1" destOrd="0" presId="urn:microsoft.com/office/officeart/2009/3/layout/HorizontalOrganizationChart"/>
    <dgm:cxn modelId="{C47EEE04-E6D9-456C-B2A6-F0F0B192276D}" type="presParOf" srcId="{E3904F8C-2D20-44BF-B97C-E3EB9354D022}" destId="{4E2BA018-14D2-4F6F-8569-846EBB41A4DF}" srcOrd="0" destOrd="0" presId="urn:microsoft.com/office/officeart/2009/3/layout/HorizontalOrganizationChart"/>
    <dgm:cxn modelId="{FCB93CE0-7B9C-4C20-96D1-9A95034D8974}" type="presParOf" srcId="{E3904F8C-2D20-44BF-B97C-E3EB9354D022}" destId="{7CD5DC6A-2909-43DF-A720-95CE40936680}" srcOrd="1" destOrd="0" presId="urn:microsoft.com/office/officeart/2009/3/layout/HorizontalOrganizationChart"/>
    <dgm:cxn modelId="{701BFCFC-06B7-4977-A34A-EADE313D31B3}" type="presParOf" srcId="{7CD5DC6A-2909-43DF-A720-95CE40936680}" destId="{A7D31C80-E7FA-4D28-BA28-6723A971DB2C}" srcOrd="0" destOrd="0" presId="urn:microsoft.com/office/officeart/2009/3/layout/HorizontalOrganizationChart"/>
    <dgm:cxn modelId="{440A6728-32FD-4B93-ABA7-A07375C6E7A8}" type="presParOf" srcId="{A7D31C80-E7FA-4D28-BA28-6723A971DB2C}" destId="{4757BD6F-B27B-4AED-A663-58479AE61335}" srcOrd="0" destOrd="0" presId="urn:microsoft.com/office/officeart/2009/3/layout/HorizontalOrganizationChart"/>
    <dgm:cxn modelId="{D864D242-7944-4CB5-AD9E-35A84B5CA267}" type="presParOf" srcId="{A7D31C80-E7FA-4D28-BA28-6723A971DB2C}" destId="{C8046A3D-3074-457A-AC6F-74ED0DB3561C}" srcOrd="1" destOrd="0" presId="urn:microsoft.com/office/officeart/2009/3/layout/HorizontalOrganizationChart"/>
    <dgm:cxn modelId="{B4D22D2E-1B4E-4E62-B76B-571B1B80EA6E}" type="presParOf" srcId="{7CD5DC6A-2909-43DF-A720-95CE40936680}" destId="{CB09A800-D723-453D-A6EA-2D98B8D624BB}" srcOrd="1" destOrd="0" presId="urn:microsoft.com/office/officeart/2009/3/layout/HorizontalOrganizationChart"/>
    <dgm:cxn modelId="{6930C00E-CDEF-42B9-8F1D-B55250B341B0}" type="presParOf" srcId="{7CD5DC6A-2909-43DF-A720-95CE40936680}" destId="{11040EED-0130-43DB-B22D-7F954370357D}" srcOrd="2" destOrd="0" presId="urn:microsoft.com/office/officeart/2009/3/layout/HorizontalOrganizationChart"/>
    <dgm:cxn modelId="{3E7424FD-2F41-4855-AD23-05A7A4B0593B}" type="presParOf" srcId="{8AE450AB-ACEF-42EC-AECB-B640E13DFA2D}" destId="{C3259EEC-14BD-43C0-B9E4-5A8468F88F71}" srcOrd="2" destOrd="0" presId="urn:microsoft.com/office/officeart/2009/3/layout/HorizontalOrganizationChart"/>
    <dgm:cxn modelId="{27EBB36E-090E-4CB6-B3FA-54AB073EB3A4}" type="presParOf" srcId="{9A7815A1-713F-4C80-90E3-AEDF8F2C3E16}" destId="{258DDD21-4E8E-48EE-A083-2E08AD10370D}" srcOrd="2" destOrd="0" presId="urn:microsoft.com/office/officeart/2009/3/layout/HorizontalOrganizationChart"/>
    <dgm:cxn modelId="{5E11F6A6-CE96-405E-999D-7B3503262D62}" type="presParOf" srcId="{9A7815A1-713F-4C80-90E3-AEDF8F2C3E16}" destId="{9A398C8F-626D-4A3C-87FA-21D3F0002EB3}" srcOrd="3" destOrd="0" presId="urn:microsoft.com/office/officeart/2009/3/layout/HorizontalOrganizationChart"/>
    <dgm:cxn modelId="{1EE2F9A6-92EC-4CA8-A4CE-0529F0C3D43A}" type="presParOf" srcId="{9A398C8F-626D-4A3C-87FA-21D3F0002EB3}" destId="{905D3A2D-1CA9-4DD4-92B9-CC4F88E15C6C}" srcOrd="0" destOrd="0" presId="urn:microsoft.com/office/officeart/2009/3/layout/HorizontalOrganizationChart"/>
    <dgm:cxn modelId="{6A2633A5-08C5-48D5-9553-57D76CD8C616}" type="presParOf" srcId="{905D3A2D-1CA9-4DD4-92B9-CC4F88E15C6C}" destId="{7E487F76-7341-439C-B2CA-AABA7849839B}" srcOrd="0" destOrd="0" presId="urn:microsoft.com/office/officeart/2009/3/layout/HorizontalOrganizationChart"/>
    <dgm:cxn modelId="{39600A69-D114-411C-80D4-A21706F9205A}" type="presParOf" srcId="{905D3A2D-1CA9-4DD4-92B9-CC4F88E15C6C}" destId="{7B1016AC-06A9-4139-87C3-09FDF7C01686}" srcOrd="1" destOrd="0" presId="urn:microsoft.com/office/officeart/2009/3/layout/HorizontalOrganizationChart"/>
    <dgm:cxn modelId="{E52FEEB7-841C-4E6F-BF23-3F570B3818B6}" type="presParOf" srcId="{9A398C8F-626D-4A3C-87FA-21D3F0002EB3}" destId="{38885D2E-ED55-4F02-97FB-2EB5613FE9ED}" srcOrd="1" destOrd="0" presId="urn:microsoft.com/office/officeart/2009/3/layout/HorizontalOrganizationChart"/>
    <dgm:cxn modelId="{82987696-D0E8-40E4-B4C8-3D2216269539}" type="presParOf" srcId="{9A398C8F-626D-4A3C-87FA-21D3F0002EB3}" destId="{C431899A-E375-4946-BA5F-59A6062C50DA}" srcOrd="2" destOrd="0" presId="urn:microsoft.com/office/officeart/2009/3/layout/HorizontalOrganizationChart"/>
    <dgm:cxn modelId="{D2343A5C-B480-4BB3-B511-5CECCFF9E623}" type="presParOf" srcId="{52A3FEEE-00E1-4423-BAB0-BB5FF5C86D74}" destId="{3D98B133-EF3B-4137-B810-39A4F643BC0D}" srcOrd="2" destOrd="0" presId="urn:microsoft.com/office/officeart/2009/3/layout/HorizontalOrganizationChart"/>
    <dgm:cxn modelId="{50933878-9195-4ED8-B24C-201661147590}" type="presParOf" srcId="{9CAC4878-7B3F-4D26-8EF9-317B944526DE}" destId="{C43DB58A-F434-4DF3-B40B-210783432442}" srcOrd="4" destOrd="0" presId="urn:microsoft.com/office/officeart/2009/3/layout/HorizontalOrganizationChart"/>
    <dgm:cxn modelId="{6C78353A-FDB6-47E0-86C2-E27674B08578}" type="presParOf" srcId="{9CAC4878-7B3F-4D26-8EF9-317B944526DE}" destId="{C2784194-B359-4061-A6F0-03D67BEFCA0A}" srcOrd="5" destOrd="0" presId="urn:microsoft.com/office/officeart/2009/3/layout/HorizontalOrganizationChart"/>
    <dgm:cxn modelId="{D1F12156-5FE8-44C3-935E-7AD101ED7462}" type="presParOf" srcId="{C2784194-B359-4061-A6F0-03D67BEFCA0A}" destId="{884A365B-03CE-4020-B002-F8A5A1955419}" srcOrd="0" destOrd="0" presId="urn:microsoft.com/office/officeart/2009/3/layout/HorizontalOrganizationChart"/>
    <dgm:cxn modelId="{BDB10259-CAB2-4D62-BE84-00913702A7DC}" type="presParOf" srcId="{884A365B-03CE-4020-B002-F8A5A1955419}" destId="{BA2AAA42-4D6D-4D0F-8753-E25CF1A91534}" srcOrd="0" destOrd="0" presId="urn:microsoft.com/office/officeart/2009/3/layout/HorizontalOrganizationChart"/>
    <dgm:cxn modelId="{CB9043E1-E932-4E99-B9F3-2B5B1F5101BE}" type="presParOf" srcId="{884A365B-03CE-4020-B002-F8A5A1955419}" destId="{B4360BD8-C2BB-4079-B39E-AF6DE73E87A6}" srcOrd="1" destOrd="0" presId="urn:microsoft.com/office/officeart/2009/3/layout/HorizontalOrganizationChart"/>
    <dgm:cxn modelId="{54E98FC0-CE07-4509-9DBF-0C089823A0DC}" type="presParOf" srcId="{C2784194-B359-4061-A6F0-03D67BEFCA0A}" destId="{2BA203C7-C01B-4630-88BB-431CFB63CA84}" srcOrd="1" destOrd="0" presId="urn:microsoft.com/office/officeart/2009/3/layout/HorizontalOrganizationChart"/>
    <dgm:cxn modelId="{70EB1160-4663-44DC-A8CE-6181367DD734}" type="presParOf" srcId="{C2784194-B359-4061-A6F0-03D67BEFCA0A}" destId="{8674505F-BC85-4480-90DC-D4635BB28EE8}" srcOrd="2" destOrd="0" presId="urn:microsoft.com/office/officeart/2009/3/layout/HorizontalOrganizationChart"/>
    <dgm:cxn modelId="{2A6BE6FF-CB0B-4C09-A3D0-2BB8BD6F69DB}" type="presParOf" srcId="{E1D68ECF-0B25-4B14-BA61-991ADD6D5F64}" destId="{3ECEEB15-3E4B-4112-8A3D-A20CC820D3D5}" srcOrd="2" destOrd="0" presId="urn:microsoft.com/office/officeart/2009/3/layout/HorizontalOrganizationChart"/>
    <dgm:cxn modelId="{E0305690-C87E-4719-BA26-1BFE7E29FE72}" type="presParOf" srcId="{FE323843-661D-4AD6-9A92-E0D636206C74}" destId="{C6855F0B-ACF5-4003-B51E-7546CB4AA8FA}" srcOrd="4" destOrd="0" presId="urn:microsoft.com/office/officeart/2009/3/layout/HorizontalOrganizationChart"/>
    <dgm:cxn modelId="{874EF210-40E4-4B91-82C9-2734E3913546}" type="presParOf" srcId="{FE323843-661D-4AD6-9A92-E0D636206C74}" destId="{1698CB9F-88A5-4E30-B9F6-85E886D9A426}" srcOrd="5" destOrd="0" presId="urn:microsoft.com/office/officeart/2009/3/layout/HorizontalOrganizationChart"/>
    <dgm:cxn modelId="{78D96B77-1A3E-46E4-9D71-4D1167AA11B8}" type="presParOf" srcId="{1698CB9F-88A5-4E30-B9F6-85E886D9A426}" destId="{A1069452-63A4-4A86-A092-F970338B58F5}" srcOrd="0" destOrd="0" presId="urn:microsoft.com/office/officeart/2009/3/layout/HorizontalOrganizationChart"/>
    <dgm:cxn modelId="{22DFDF64-922F-4C37-B797-51890C74E732}" type="presParOf" srcId="{A1069452-63A4-4A86-A092-F970338B58F5}" destId="{F0BC3BB8-8801-4E9F-9215-5606E5321FFB}" srcOrd="0" destOrd="0" presId="urn:microsoft.com/office/officeart/2009/3/layout/HorizontalOrganizationChart"/>
    <dgm:cxn modelId="{8B1C1FF0-6690-4CFA-B32D-0726D7EB6D7C}" type="presParOf" srcId="{A1069452-63A4-4A86-A092-F970338B58F5}" destId="{8A2CA8EB-94FE-4332-85F8-C45B2D42DE2C}" srcOrd="1" destOrd="0" presId="urn:microsoft.com/office/officeart/2009/3/layout/HorizontalOrganizationChart"/>
    <dgm:cxn modelId="{6C91ACBA-7678-4E84-AF1C-B24D5388F772}" type="presParOf" srcId="{1698CB9F-88A5-4E30-B9F6-85E886D9A426}" destId="{9A4EAB65-C153-464E-B12A-E163BB7D6C33}" srcOrd="1" destOrd="0" presId="urn:microsoft.com/office/officeart/2009/3/layout/HorizontalOrganizationChart"/>
    <dgm:cxn modelId="{AF161832-0CA6-43FF-A234-81ED030E6041}" type="presParOf" srcId="{9A4EAB65-C153-464E-B12A-E163BB7D6C33}" destId="{59F1DBCA-5FD3-4FE0-B0D5-7B80E70A1045}" srcOrd="0" destOrd="0" presId="urn:microsoft.com/office/officeart/2009/3/layout/HorizontalOrganizationChart"/>
    <dgm:cxn modelId="{60256D23-3A41-4458-A304-AFF40BBF176D}" type="presParOf" srcId="{9A4EAB65-C153-464E-B12A-E163BB7D6C33}" destId="{78F89A63-33DC-4420-A34D-BE976842F1DE}" srcOrd="1" destOrd="0" presId="urn:microsoft.com/office/officeart/2009/3/layout/HorizontalOrganizationChart"/>
    <dgm:cxn modelId="{C697B858-A797-4964-A559-077CDA8D2261}" type="presParOf" srcId="{78F89A63-33DC-4420-A34D-BE976842F1DE}" destId="{D3648B11-80D2-41A9-A4B8-6817272B62AD}" srcOrd="0" destOrd="0" presId="urn:microsoft.com/office/officeart/2009/3/layout/HorizontalOrganizationChart"/>
    <dgm:cxn modelId="{6ED8BF49-0E4D-4085-A917-A463380D5129}" type="presParOf" srcId="{D3648B11-80D2-41A9-A4B8-6817272B62AD}" destId="{7EC7DA7E-9E68-45D4-9B67-105C51797019}" srcOrd="0" destOrd="0" presId="urn:microsoft.com/office/officeart/2009/3/layout/HorizontalOrganizationChart"/>
    <dgm:cxn modelId="{F78E2B2F-43EE-4D46-ACF4-19B571C40C29}" type="presParOf" srcId="{D3648B11-80D2-41A9-A4B8-6817272B62AD}" destId="{11F469F0-3038-4A73-B716-514615116672}" srcOrd="1" destOrd="0" presId="urn:microsoft.com/office/officeart/2009/3/layout/HorizontalOrganizationChart"/>
    <dgm:cxn modelId="{2E4587E5-C459-4DD0-B633-550E352062C9}" type="presParOf" srcId="{78F89A63-33DC-4420-A34D-BE976842F1DE}" destId="{E31014ED-56C8-4B5E-BAA6-DA2853B220E6}" srcOrd="1" destOrd="0" presId="urn:microsoft.com/office/officeart/2009/3/layout/HorizontalOrganizationChart"/>
    <dgm:cxn modelId="{1721A788-AEA5-48A5-BF3E-EE9C7F284E5B}" type="presParOf" srcId="{78F89A63-33DC-4420-A34D-BE976842F1DE}" destId="{C59D043C-ABB1-42D9-8176-FABAD726FC52}" srcOrd="2" destOrd="0" presId="urn:microsoft.com/office/officeart/2009/3/layout/HorizontalOrganizationChart"/>
    <dgm:cxn modelId="{AA7926B8-EE19-498A-8BC7-532CA9C25B4F}" type="presParOf" srcId="{9A4EAB65-C153-464E-B12A-E163BB7D6C33}" destId="{22F88813-CB65-4799-BA36-FB05919EA452}" srcOrd="2" destOrd="0" presId="urn:microsoft.com/office/officeart/2009/3/layout/HorizontalOrganizationChart"/>
    <dgm:cxn modelId="{7A4D4C2B-A8A1-4E2C-A29F-835A5C95273A}" type="presParOf" srcId="{9A4EAB65-C153-464E-B12A-E163BB7D6C33}" destId="{BA678672-9A78-4DD7-B147-54626C028036}" srcOrd="3" destOrd="0" presId="urn:microsoft.com/office/officeart/2009/3/layout/HorizontalOrganizationChart"/>
    <dgm:cxn modelId="{1DEB3E5F-168B-4060-A650-C1AF847705EB}" type="presParOf" srcId="{BA678672-9A78-4DD7-B147-54626C028036}" destId="{FFA4998C-CFA7-42CF-A74D-9808F1778610}" srcOrd="0" destOrd="0" presId="urn:microsoft.com/office/officeart/2009/3/layout/HorizontalOrganizationChart"/>
    <dgm:cxn modelId="{010F52C0-A997-4605-97CB-E0839A24D068}" type="presParOf" srcId="{FFA4998C-CFA7-42CF-A74D-9808F1778610}" destId="{4CA27D91-E9F8-43D0-B42E-A51CE4C77FA1}" srcOrd="0" destOrd="0" presId="urn:microsoft.com/office/officeart/2009/3/layout/HorizontalOrganizationChart"/>
    <dgm:cxn modelId="{E68D5687-5F69-4273-806A-4995B5E41922}" type="presParOf" srcId="{FFA4998C-CFA7-42CF-A74D-9808F1778610}" destId="{F0D54C7D-B0F5-4F3C-B29F-2BFDA0416848}" srcOrd="1" destOrd="0" presId="urn:microsoft.com/office/officeart/2009/3/layout/HorizontalOrganizationChart"/>
    <dgm:cxn modelId="{DB012849-1C53-4B22-99FF-0605768421CD}" type="presParOf" srcId="{BA678672-9A78-4DD7-B147-54626C028036}" destId="{8F8D4FA0-3739-4692-B0CE-9F5FD0473286}" srcOrd="1" destOrd="0" presId="urn:microsoft.com/office/officeart/2009/3/layout/HorizontalOrganizationChart"/>
    <dgm:cxn modelId="{5F86E298-C389-4B8F-8356-23F18ECB2983}" type="presParOf" srcId="{BA678672-9A78-4DD7-B147-54626C028036}" destId="{7504535B-0952-458F-B6FD-4048659251FC}" srcOrd="2" destOrd="0" presId="urn:microsoft.com/office/officeart/2009/3/layout/HorizontalOrganizationChart"/>
    <dgm:cxn modelId="{289B1E6E-695B-437F-A61C-CC29408B82EC}" type="presParOf" srcId="{1698CB9F-88A5-4E30-B9F6-85E886D9A426}" destId="{DFD4326D-A4D6-410D-BC9B-47631315A582}" srcOrd="2" destOrd="0" presId="urn:microsoft.com/office/officeart/2009/3/layout/HorizontalOrganizationChart"/>
    <dgm:cxn modelId="{1C6CD2D7-D480-4F67-AF1A-1E857CC045FF}" type="presParOf" srcId="{FE323843-661D-4AD6-9A92-E0D636206C74}" destId="{477355A5-7300-41AB-A55F-45D32CFB2383}" srcOrd="6" destOrd="0" presId="urn:microsoft.com/office/officeart/2009/3/layout/HorizontalOrganizationChart"/>
    <dgm:cxn modelId="{CD1E8B29-957B-4B53-9D15-56E5C667955A}" type="presParOf" srcId="{FE323843-661D-4AD6-9A92-E0D636206C74}" destId="{8EFC321A-6176-43BE-ABC8-7D644634DE22}" srcOrd="7" destOrd="0" presId="urn:microsoft.com/office/officeart/2009/3/layout/HorizontalOrganizationChart"/>
    <dgm:cxn modelId="{98CA25B8-D036-4794-9C81-0EC2E779771B}" type="presParOf" srcId="{8EFC321A-6176-43BE-ABC8-7D644634DE22}" destId="{79C66688-DFC8-4D64-8CA3-F2E9A04154F9}" srcOrd="0" destOrd="0" presId="urn:microsoft.com/office/officeart/2009/3/layout/HorizontalOrganizationChart"/>
    <dgm:cxn modelId="{BF134665-9BEC-4DA7-8FC2-54A0EE7BDC09}" type="presParOf" srcId="{79C66688-DFC8-4D64-8CA3-F2E9A04154F9}" destId="{F6C4186B-18B8-4F79-BD03-09564F0E2A40}" srcOrd="0" destOrd="0" presId="urn:microsoft.com/office/officeart/2009/3/layout/HorizontalOrganizationChart"/>
    <dgm:cxn modelId="{0B6CBFD8-C41B-4213-9686-3297E9EE80D5}" type="presParOf" srcId="{79C66688-DFC8-4D64-8CA3-F2E9A04154F9}" destId="{070F4143-941A-4D5F-9D6D-50DAB79AB494}" srcOrd="1" destOrd="0" presId="urn:microsoft.com/office/officeart/2009/3/layout/HorizontalOrganizationChart"/>
    <dgm:cxn modelId="{1417FE53-0D1A-43F2-9E43-16598D1C22F4}" type="presParOf" srcId="{8EFC321A-6176-43BE-ABC8-7D644634DE22}" destId="{17F4D590-33EE-4040-94FB-D4127C7F8FEE}" srcOrd="1" destOrd="0" presId="urn:microsoft.com/office/officeart/2009/3/layout/HorizontalOrganizationChart"/>
    <dgm:cxn modelId="{10B58D57-5B95-400D-9319-F205FC32DEFE}" type="presParOf" srcId="{17F4D590-33EE-4040-94FB-D4127C7F8FEE}" destId="{3527A9D2-ACB3-4AD6-9943-6936C46774D2}" srcOrd="0" destOrd="0" presId="urn:microsoft.com/office/officeart/2009/3/layout/HorizontalOrganizationChart"/>
    <dgm:cxn modelId="{E56DC20A-865C-4414-9B3F-E684FE4CF1B1}" type="presParOf" srcId="{17F4D590-33EE-4040-94FB-D4127C7F8FEE}" destId="{8A3F19E6-D4EF-4919-830D-B3930B44DBAE}" srcOrd="1" destOrd="0" presId="urn:microsoft.com/office/officeart/2009/3/layout/HorizontalOrganizationChart"/>
    <dgm:cxn modelId="{1982FBAE-9EC6-4B97-8FF9-D73336F34F9B}" type="presParOf" srcId="{8A3F19E6-D4EF-4919-830D-B3930B44DBAE}" destId="{A79B1087-781F-4EDE-BD9D-D9C9FB0A3204}" srcOrd="0" destOrd="0" presId="urn:microsoft.com/office/officeart/2009/3/layout/HorizontalOrganizationChart"/>
    <dgm:cxn modelId="{FC1F11A2-8DEB-42BA-85D9-CEE4CCEF64E1}" type="presParOf" srcId="{A79B1087-781F-4EDE-BD9D-D9C9FB0A3204}" destId="{510DA505-EC83-4255-B055-49EDEC85F88A}" srcOrd="0" destOrd="0" presId="urn:microsoft.com/office/officeart/2009/3/layout/HorizontalOrganizationChart"/>
    <dgm:cxn modelId="{E9ED8863-ACAD-44FD-9B73-45C7C550359D}" type="presParOf" srcId="{A79B1087-781F-4EDE-BD9D-D9C9FB0A3204}" destId="{BF85B770-17FF-4C24-999F-637E904F2590}" srcOrd="1" destOrd="0" presId="urn:microsoft.com/office/officeart/2009/3/layout/HorizontalOrganizationChart"/>
    <dgm:cxn modelId="{A71D31C9-D796-4AE3-9DFF-C4EAE92E998B}" type="presParOf" srcId="{8A3F19E6-D4EF-4919-830D-B3930B44DBAE}" destId="{02A5E05D-A9F3-4A94-BEFC-55C431684EFA}" srcOrd="1" destOrd="0" presId="urn:microsoft.com/office/officeart/2009/3/layout/HorizontalOrganizationChart"/>
    <dgm:cxn modelId="{AD8FEDC0-C408-4677-B538-79000DB48507}" type="presParOf" srcId="{8A3F19E6-D4EF-4919-830D-B3930B44DBAE}" destId="{53BAF459-6AFE-452D-9F19-47C980E4FBFF}" srcOrd="2" destOrd="0" presId="urn:microsoft.com/office/officeart/2009/3/layout/HorizontalOrganizationChart"/>
    <dgm:cxn modelId="{7B36AD59-98F8-48AE-ADC9-528E7D02550C}" type="presParOf" srcId="{17F4D590-33EE-4040-94FB-D4127C7F8FEE}" destId="{A595834C-D41F-48D2-8417-556538DDE264}" srcOrd="2" destOrd="0" presId="urn:microsoft.com/office/officeart/2009/3/layout/HorizontalOrganizationChart"/>
    <dgm:cxn modelId="{C93D0947-4039-40B5-82F4-109554DDC614}" type="presParOf" srcId="{17F4D590-33EE-4040-94FB-D4127C7F8FEE}" destId="{963A6800-A98F-475F-AFC0-9D80ED94ACE4}" srcOrd="3" destOrd="0" presId="urn:microsoft.com/office/officeart/2009/3/layout/HorizontalOrganizationChart"/>
    <dgm:cxn modelId="{1D638D31-1272-46D7-9EF2-B8EFB5B9A888}" type="presParOf" srcId="{963A6800-A98F-475F-AFC0-9D80ED94ACE4}" destId="{B2BFD760-D062-41F1-8CA5-0EE1D929F8CF}" srcOrd="0" destOrd="0" presId="urn:microsoft.com/office/officeart/2009/3/layout/HorizontalOrganizationChart"/>
    <dgm:cxn modelId="{0BA9B646-A152-47C3-87B7-835FAF9AABED}" type="presParOf" srcId="{B2BFD760-D062-41F1-8CA5-0EE1D929F8CF}" destId="{AAFA7C8D-7EBB-4F1E-8BFC-B0191F1F2D59}" srcOrd="0" destOrd="0" presId="urn:microsoft.com/office/officeart/2009/3/layout/HorizontalOrganizationChart"/>
    <dgm:cxn modelId="{066D25BE-C392-48A7-A29C-C0697ABD1069}" type="presParOf" srcId="{B2BFD760-D062-41F1-8CA5-0EE1D929F8CF}" destId="{72519EEE-7223-46BF-BED5-A6B50166EDCD}" srcOrd="1" destOrd="0" presId="urn:microsoft.com/office/officeart/2009/3/layout/HorizontalOrganizationChart"/>
    <dgm:cxn modelId="{6A3CF56E-28BD-4B15-AF0C-89E4437C1244}" type="presParOf" srcId="{963A6800-A98F-475F-AFC0-9D80ED94ACE4}" destId="{F8E77CD5-B883-4ADF-ACD7-E8F3484C368E}" srcOrd="1" destOrd="0" presId="urn:microsoft.com/office/officeart/2009/3/layout/HorizontalOrganizationChart"/>
    <dgm:cxn modelId="{EC9BE984-A532-423B-BA87-CBD106B147B8}" type="presParOf" srcId="{F8E77CD5-B883-4ADF-ACD7-E8F3484C368E}" destId="{DE0F377B-7461-466B-83B8-9160CF0D4247}" srcOrd="0" destOrd="0" presId="urn:microsoft.com/office/officeart/2009/3/layout/HorizontalOrganizationChart"/>
    <dgm:cxn modelId="{3E94A91C-3A4C-4B8A-BAAF-53114AA4C397}" type="presParOf" srcId="{F8E77CD5-B883-4ADF-ACD7-E8F3484C368E}" destId="{D185A712-548D-4A50-8E26-725AD66DC177}" srcOrd="1" destOrd="0" presId="urn:microsoft.com/office/officeart/2009/3/layout/HorizontalOrganizationChart"/>
    <dgm:cxn modelId="{79E80147-94D5-4E83-97DC-43B42D8CCAEA}" type="presParOf" srcId="{D185A712-548D-4A50-8E26-725AD66DC177}" destId="{0AFC23F1-7BE3-4D4D-BFA4-0E95456B34A7}" srcOrd="0" destOrd="0" presId="urn:microsoft.com/office/officeart/2009/3/layout/HorizontalOrganizationChart"/>
    <dgm:cxn modelId="{4E7B319C-FC33-48C2-AD65-F3BCD7647E74}" type="presParOf" srcId="{0AFC23F1-7BE3-4D4D-BFA4-0E95456B34A7}" destId="{8C97249A-DDBA-4C79-8721-7CAC6325185E}" srcOrd="0" destOrd="0" presId="urn:microsoft.com/office/officeart/2009/3/layout/HorizontalOrganizationChart"/>
    <dgm:cxn modelId="{B014FFD1-3934-4006-A8EA-E7C47AFA4E85}" type="presParOf" srcId="{0AFC23F1-7BE3-4D4D-BFA4-0E95456B34A7}" destId="{C5B8AA43-3E53-4838-815E-B6A044A01E0D}" srcOrd="1" destOrd="0" presId="urn:microsoft.com/office/officeart/2009/3/layout/HorizontalOrganizationChart"/>
    <dgm:cxn modelId="{54CE33E9-CC21-4636-ABA2-20B887106B33}" type="presParOf" srcId="{D185A712-548D-4A50-8E26-725AD66DC177}" destId="{C77BA22B-5C34-466F-9073-EB9A37D64ACF}" srcOrd="1" destOrd="0" presId="urn:microsoft.com/office/officeart/2009/3/layout/HorizontalOrganizationChart"/>
    <dgm:cxn modelId="{EE9FA81C-89A8-4418-9CDF-27070C01F4B2}" type="presParOf" srcId="{D185A712-548D-4A50-8E26-725AD66DC177}" destId="{B1166E9D-3FA1-4C0C-B848-098957B4BBB0}" srcOrd="2" destOrd="0" presId="urn:microsoft.com/office/officeart/2009/3/layout/HorizontalOrganizationChart"/>
    <dgm:cxn modelId="{9DDFBE25-3170-42F3-A217-3F586719D720}" type="presParOf" srcId="{963A6800-A98F-475F-AFC0-9D80ED94ACE4}" destId="{12C8F145-8CB6-4AAC-B2C2-558E9ACE9DE6}" srcOrd="2" destOrd="0" presId="urn:microsoft.com/office/officeart/2009/3/layout/HorizontalOrganizationChart"/>
    <dgm:cxn modelId="{5935B4DE-40DF-4D54-8099-B939690BB71A}" type="presParOf" srcId="{17F4D590-33EE-4040-94FB-D4127C7F8FEE}" destId="{30682877-0F40-4160-BD80-1163F8987ED4}" srcOrd="4" destOrd="0" presId="urn:microsoft.com/office/officeart/2009/3/layout/HorizontalOrganizationChart"/>
    <dgm:cxn modelId="{DB175535-91E5-43DB-ACFC-0E81B2F69AA5}" type="presParOf" srcId="{17F4D590-33EE-4040-94FB-D4127C7F8FEE}" destId="{95B546BF-84B2-4260-BD17-513735A5EBF8}" srcOrd="5" destOrd="0" presId="urn:microsoft.com/office/officeart/2009/3/layout/HorizontalOrganizationChart"/>
    <dgm:cxn modelId="{37BB27E3-4552-4B62-A7D0-8F5BA12B71C9}" type="presParOf" srcId="{95B546BF-84B2-4260-BD17-513735A5EBF8}" destId="{B9D6AF44-7126-4880-B753-74994AAD7522}" srcOrd="0" destOrd="0" presId="urn:microsoft.com/office/officeart/2009/3/layout/HorizontalOrganizationChart"/>
    <dgm:cxn modelId="{BB61B7CC-7425-4E44-BDD9-E9F2FAEEE099}" type="presParOf" srcId="{B9D6AF44-7126-4880-B753-74994AAD7522}" destId="{E1D0177C-6577-4D8C-AF0B-CC450790E412}" srcOrd="0" destOrd="0" presId="urn:microsoft.com/office/officeart/2009/3/layout/HorizontalOrganizationChart"/>
    <dgm:cxn modelId="{2BF174C8-03C3-45E2-8960-D7C1A11176F4}" type="presParOf" srcId="{B9D6AF44-7126-4880-B753-74994AAD7522}" destId="{EC9CCD62-F948-4C42-9C98-66734E3A5AD7}" srcOrd="1" destOrd="0" presId="urn:microsoft.com/office/officeart/2009/3/layout/HorizontalOrganizationChart"/>
    <dgm:cxn modelId="{35F7B7CE-0D2B-4900-A156-BCA2740E5593}" type="presParOf" srcId="{95B546BF-84B2-4260-BD17-513735A5EBF8}" destId="{FE717D06-30E8-457A-A43C-88EB5DB7BC09}" srcOrd="1" destOrd="0" presId="urn:microsoft.com/office/officeart/2009/3/layout/HorizontalOrganizationChart"/>
    <dgm:cxn modelId="{059D937D-4F68-42D0-A411-6B208B18BE41}" type="presParOf" srcId="{95B546BF-84B2-4260-BD17-513735A5EBF8}" destId="{D40498D7-9AC8-449B-A495-CA2803197FDC}" srcOrd="2" destOrd="0" presId="urn:microsoft.com/office/officeart/2009/3/layout/HorizontalOrganizationChart"/>
    <dgm:cxn modelId="{90531C5E-09EB-4626-85F0-56AFBB23246A}" type="presParOf" srcId="{17F4D590-33EE-4040-94FB-D4127C7F8FEE}" destId="{9913F76D-DFF5-4D42-9770-24188E45F1B1}" srcOrd="6" destOrd="0" presId="urn:microsoft.com/office/officeart/2009/3/layout/HorizontalOrganizationChart"/>
    <dgm:cxn modelId="{7F5A7165-7983-484B-A392-9F1E3906AEE8}" type="presParOf" srcId="{17F4D590-33EE-4040-94FB-D4127C7F8FEE}" destId="{89020F8E-5F74-4B2A-911D-937FDA890A2B}" srcOrd="7" destOrd="0" presId="urn:microsoft.com/office/officeart/2009/3/layout/HorizontalOrganizationChart"/>
    <dgm:cxn modelId="{EAE147A7-C54E-4D7F-9722-1CBDF712E608}" type="presParOf" srcId="{89020F8E-5F74-4B2A-911D-937FDA890A2B}" destId="{0BEC6CC5-00AB-4EBD-B981-CA858BF00198}" srcOrd="0" destOrd="0" presId="urn:microsoft.com/office/officeart/2009/3/layout/HorizontalOrganizationChart"/>
    <dgm:cxn modelId="{E96B75F5-B9D2-4621-A1A4-E205CCC0EAD2}" type="presParOf" srcId="{0BEC6CC5-00AB-4EBD-B981-CA858BF00198}" destId="{9804B096-FDAC-498E-8D88-6F55398B3E72}" srcOrd="0" destOrd="0" presId="urn:microsoft.com/office/officeart/2009/3/layout/HorizontalOrganizationChart"/>
    <dgm:cxn modelId="{285A3063-ECA8-4755-A2B1-721400F43C3B}" type="presParOf" srcId="{0BEC6CC5-00AB-4EBD-B981-CA858BF00198}" destId="{1EBC2BC4-719A-4794-ADC7-038279BD784A}" srcOrd="1" destOrd="0" presId="urn:microsoft.com/office/officeart/2009/3/layout/HorizontalOrganizationChart"/>
    <dgm:cxn modelId="{5DF53371-FC00-4A80-9207-9D02D7F07177}" type="presParOf" srcId="{89020F8E-5F74-4B2A-911D-937FDA890A2B}" destId="{33AB0F17-7489-47CC-BD41-1FD8500B29D6}" srcOrd="1" destOrd="0" presId="urn:microsoft.com/office/officeart/2009/3/layout/HorizontalOrganizationChart"/>
    <dgm:cxn modelId="{61D90E51-E27A-4363-9298-99B693789A3E}" type="presParOf" srcId="{89020F8E-5F74-4B2A-911D-937FDA890A2B}" destId="{9FAAE5CF-DF9C-48CA-8597-FED5CC428B9B}" srcOrd="2" destOrd="0" presId="urn:microsoft.com/office/officeart/2009/3/layout/HorizontalOrganizationChart"/>
    <dgm:cxn modelId="{EF2EE221-E273-4144-A4D6-E2B01D035656}" type="presParOf" srcId="{17F4D590-33EE-4040-94FB-D4127C7F8FEE}" destId="{9FC26B76-985F-4FAF-AFB9-D3402CFC2407}" srcOrd="8" destOrd="0" presId="urn:microsoft.com/office/officeart/2009/3/layout/HorizontalOrganizationChart"/>
    <dgm:cxn modelId="{FD1D9F85-685F-4C60-8989-AB50045B41BC}" type="presParOf" srcId="{17F4D590-33EE-4040-94FB-D4127C7F8FEE}" destId="{229BB14F-A93A-4C2B-B8A9-0C53C5160FE8}" srcOrd="9" destOrd="0" presId="urn:microsoft.com/office/officeart/2009/3/layout/HorizontalOrganizationChart"/>
    <dgm:cxn modelId="{A5875C12-4701-4797-A9DF-540813F0CB4D}" type="presParOf" srcId="{229BB14F-A93A-4C2B-B8A9-0C53C5160FE8}" destId="{1AD7D1EB-CEC1-42E8-BD8D-11070BA618F3}" srcOrd="0" destOrd="0" presId="urn:microsoft.com/office/officeart/2009/3/layout/HorizontalOrganizationChart"/>
    <dgm:cxn modelId="{1E0F1086-C1F8-44FD-B78D-DB93BC77C8AC}" type="presParOf" srcId="{1AD7D1EB-CEC1-42E8-BD8D-11070BA618F3}" destId="{4C56F023-0F10-4375-B2CA-89CB5B2F0437}" srcOrd="0" destOrd="0" presId="urn:microsoft.com/office/officeart/2009/3/layout/HorizontalOrganizationChart"/>
    <dgm:cxn modelId="{791FEAD6-08C4-46EA-8ADA-79E0969BBBA6}" type="presParOf" srcId="{1AD7D1EB-CEC1-42E8-BD8D-11070BA618F3}" destId="{8C96EBDB-5C7B-4BA2-B351-7362E986F871}" srcOrd="1" destOrd="0" presId="urn:microsoft.com/office/officeart/2009/3/layout/HorizontalOrganizationChart"/>
    <dgm:cxn modelId="{330A33C6-2A8E-42E8-9C68-92F1F1CA0E49}" type="presParOf" srcId="{229BB14F-A93A-4C2B-B8A9-0C53C5160FE8}" destId="{B06A9B98-390F-4706-B0B6-8599474996D6}" srcOrd="1" destOrd="0" presId="urn:microsoft.com/office/officeart/2009/3/layout/HorizontalOrganizationChart"/>
    <dgm:cxn modelId="{D0299113-AFD6-4E37-B81E-1509D1C00F2C}" type="presParOf" srcId="{229BB14F-A93A-4C2B-B8A9-0C53C5160FE8}" destId="{B4E0A0C0-33DB-4665-B7DB-73C309907E3A}" srcOrd="2" destOrd="0" presId="urn:microsoft.com/office/officeart/2009/3/layout/HorizontalOrganizationChart"/>
    <dgm:cxn modelId="{8A85E3CF-A79B-4932-A556-7ACCEC184752}" type="presParOf" srcId="{8EFC321A-6176-43BE-ABC8-7D644634DE22}" destId="{6211633E-705D-49DF-9475-18A8C33FFB7A}" srcOrd="2" destOrd="0" presId="urn:microsoft.com/office/officeart/2009/3/layout/HorizontalOrganizationChart"/>
    <dgm:cxn modelId="{84FB54B8-9BBD-48C6-99DB-6C9B579463E1}" type="presParOf" srcId="{02882C5F-4662-4AB9-B87F-354B429AAD5B}" destId="{0489E25E-CE63-41FD-A6FB-6F5FA8D27787}" srcOrd="2" destOrd="0" presId="urn:microsoft.com/office/officeart/2009/3/layout/HorizontalOrganizationChart"/>
  </dgm:cxnLst>
  <dgm:bg>
    <a:solidFill>
      <a:srgbClr val="0B0C2A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26B76-985F-4FAF-AFB9-D3402CFC2407}">
      <dsp:nvSpPr>
        <dsp:cNvPr id="0" name=""/>
        <dsp:cNvSpPr/>
      </dsp:nvSpPr>
      <dsp:spPr>
        <a:xfrm>
          <a:off x="4324832" y="4503525"/>
          <a:ext cx="250626" cy="1077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313" y="0"/>
              </a:lnTo>
              <a:lnTo>
                <a:pt x="125313" y="1077691"/>
              </a:lnTo>
              <a:lnTo>
                <a:pt x="250626" y="10776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13F76D-DFF5-4D42-9770-24188E45F1B1}">
      <dsp:nvSpPr>
        <dsp:cNvPr id="0" name=""/>
        <dsp:cNvSpPr/>
      </dsp:nvSpPr>
      <dsp:spPr>
        <a:xfrm>
          <a:off x="4324832" y="4503525"/>
          <a:ext cx="250626" cy="53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313" y="0"/>
              </a:lnTo>
              <a:lnTo>
                <a:pt x="125313" y="538845"/>
              </a:lnTo>
              <a:lnTo>
                <a:pt x="250626" y="53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82877-0F40-4160-BD80-1163F8987ED4}">
      <dsp:nvSpPr>
        <dsp:cNvPr id="0" name=""/>
        <dsp:cNvSpPr/>
      </dsp:nvSpPr>
      <dsp:spPr>
        <a:xfrm>
          <a:off x="4324832" y="4457805"/>
          <a:ext cx="2506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62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F377B-7461-466B-83B8-9160CF0D4247}">
      <dsp:nvSpPr>
        <dsp:cNvPr id="0" name=""/>
        <dsp:cNvSpPr/>
      </dsp:nvSpPr>
      <dsp:spPr>
        <a:xfrm>
          <a:off x="6216281" y="3918959"/>
          <a:ext cx="2506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62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5834C-D41F-48D2-8417-556538DDE264}">
      <dsp:nvSpPr>
        <dsp:cNvPr id="0" name=""/>
        <dsp:cNvSpPr/>
      </dsp:nvSpPr>
      <dsp:spPr>
        <a:xfrm>
          <a:off x="4324832" y="3964679"/>
          <a:ext cx="250626" cy="538845"/>
        </a:xfrm>
        <a:custGeom>
          <a:avLst/>
          <a:gdLst/>
          <a:ahLst/>
          <a:cxnLst/>
          <a:rect l="0" t="0" r="0" b="0"/>
          <a:pathLst>
            <a:path>
              <a:moveTo>
                <a:pt x="0" y="538845"/>
              </a:moveTo>
              <a:lnTo>
                <a:pt x="125313" y="538845"/>
              </a:lnTo>
              <a:lnTo>
                <a:pt x="125313" y="0"/>
              </a:lnTo>
              <a:lnTo>
                <a:pt x="25062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7A9D2-ACB3-4AD6-9943-6936C46774D2}">
      <dsp:nvSpPr>
        <dsp:cNvPr id="0" name=""/>
        <dsp:cNvSpPr/>
      </dsp:nvSpPr>
      <dsp:spPr>
        <a:xfrm>
          <a:off x="4324832" y="3425833"/>
          <a:ext cx="250626" cy="1077691"/>
        </a:xfrm>
        <a:custGeom>
          <a:avLst/>
          <a:gdLst/>
          <a:ahLst/>
          <a:cxnLst/>
          <a:rect l="0" t="0" r="0" b="0"/>
          <a:pathLst>
            <a:path>
              <a:moveTo>
                <a:pt x="0" y="1077691"/>
              </a:moveTo>
              <a:lnTo>
                <a:pt x="125313" y="1077691"/>
              </a:lnTo>
              <a:lnTo>
                <a:pt x="125313" y="0"/>
              </a:lnTo>
              <a:lnTo>
                <a:pt x="25062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7355A5-7300-41AB-A55F-45D32CFB2383}">
      <dsp:nvSpPr>
        <dsp:cNvPr id="0" name=""/>
        <dsp:cNvSpPr/>
      </dsp:nvSpPr>
      <dsp:spPr>
        <a:xfrm>
          <a:off x="2433382" y="2348141"/>
          <a:ext cx="250626" cy="2155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313" y="0"/>
              </a:lnTo>
              <a:lnTo>
                <a:pt x="125313" y="2155383"/>
              </a:lnTo>
              <a:lnTo>
                <a:pt x="250626" y="21553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88813-CB65-4799-BA36-FB05919EA452}">
      <dsp:nvSpPr>
        <dsp:cNvPr id="0" name=""/>
        <dsp:cNvSpPr/>
      </dsp:nvSpPr>
      <dsp:spPr>
        <a:xfrm>
          <a:off x="4324832" y="2617564"/>
          <a:ext cx="250626" cy="269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313" y="0"/>
              </a:lnTo>
              <a:lnTo>
                <a:pt x="125313" y="269422"/>
              </a:lnTo>
              <a:lnTo>
                <a:pt x="250626" y="2694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F1DBCA-5FD3-4FE0-B0D5-7B80E70A1045}">
      <dsp:nvSpPr>
        <dsp:cNvPr id="0" name=""/>
        <dsp:cNvSpPr/>
      </dsp:nvSpPr>
      <dsp:spPr>
        <a:xfrm>
          <a:off x="4324832" y="2348141"/>
          <a:ext cx="250626" cy="269422"/>
        </a:xfrm>
        <a:custGeom>
          <a:avLst/>
          <a:gdLst/>
          <a:ahLst/>
          <a:cxnLst/>
          <a:rect l="0" t="0" r="0" b="0"/>
          <a:pathLst>
            <a:path>
              <a:moveTo>
                <a:pt x="0" y="269422"/>
              </a:moveTo>
              <a:lnTo>
                <a:pt x="125313" y="269422"/>
              </a:lnTo>
              <a:lnTo>
                <a:pt x="125313" y="0"/>
              </a:lnTo>
              <a:lnTo>
                <a:pt x="25062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855F0B-ACF5-4003-B51E-7546CB4AA8FA}">
      <dsp:nvSpPr>
        <dsp:cNvPr id="0" name=""/>
        <dsp:cNvSpPr/>
      </dsp:nvSpPr>
      <dsp:spPr>
        <a:xfrm>
          <a:off x="2433382" y="2348141"/>
          <a:ext cx="250626" cy="269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313" y="0"/>
              </a:lnTo>
              <a:lnTo>
                <a:pt x="125313" y="269422"/>
              </a:lnTo>
              <a:lnTo>
                <a:pt x="250626" y="2694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DB58A-F434-4DF3-B40B-210783432442}">
      <dsp:nvSpPr>
        <dsp:cNvPr id="0" name=""/>
        <dsp:cNvSpPr/>
      </dsp:nvSpPr>
      <dsp:spPr>
        <a:xfrm>
          <a:off x="4324832" y="1270449"/>
          <a:ext cx="250626" cy="538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313" y="0"/>
              </a:lnTo>
              <a:lnTo>
                <a:pt x="125313" y="538845"/>
              </a:lnTo>
              <a:lnTo>
                <a:pt x="250626" y="5388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DDD21-4E8E-48EE-A083-2E08AD10370D}">
      <dsp:nvSpPr>
        <dsp:cNvPr id="0" name=""/>
        <dsp:cNvSpPr/>
      </dsp:nvSpPr>
      <dsp:spPr>
        <a:xfrm>
          <a:off x="6216281" y="1270449"/>
          <a:ext cx="250626" cy="269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313" y="0"/>
              </a:lnTo>
              <a:lnTo>
                <a:pt x="125313" y="269422"/>
              </a:lnTo>
              <a:lnTo>
                <a:pt x="250626" y="2694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BA018-14D2-4F6F-8569-846EBB41A4DF}">
      <dsp:nvSpPr>
        <dsp:cNvPr id="0" name=""/>
        <dsp:cNvSpPr/>
      </dsp:nvSpPr>
      <dsp:spPr>
        <a:xfrm>
          <a:off x="8107731" y="955306"/>
          <a:ext cx="2506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62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AE838E-12F3-40AB-9BCC-2C40D14BC5D3}">
      <dsp:nvSpPr>
        <dsp:cNvPr id="0" name=""/>
        <dsp:cNvSpPr/>
      </dsp:nvSpPr>
      <dsp:spPr>
        <a:xfrm>
          <a:off x="6216281" y="1001026"/>
          <a:ext cx="250626" cy="269422"/>
        </a:xfrm>
        <a:custGeom>
          <a:avLst/>
          <a:gdLst/>
          <a:ahLst/>
          <a:cxnLst/>
          <a:rect l="0" t="0" r="0" b="0"/>
          <a:pathLst>
            <a:path>
              <a:moveTo>
                <a:pt x="0" y="269422"/>
              </a:moveTo>
              <a:lnTo>
                <a:pt x="125313" y="269422"/>
              </a:lnTo>
              <a:lnTo>
                <a:pt x="125313" y="0"/>
              </a:lnTo>
              <a:lnTo>
                <a:pt x="25062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64E1A-587C-4321-A19A-055763C5D7F5}">
      <dsp:nvSpPr>
        <dsp:cNvPr id="0" name=""/>
        <dsp:cNvSpPr/>
      </dsp:nvSpPr>
      <dsp:spPr>
        <a:xfrm>
          <a:off x="4324832" y="1224729"/>
          <a:ext cx="2506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62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53DED-995B-4938-88A4-B69129DDBBD1}">
      <dsp:nvSpPr>
        <dsp:cNvPr id="0" name=""/>
        <dsp:cNvSpPr/>
      </dsp:nvSpPr>
      <dsp:spPr>
        <a:xfrm>
          <a:off x="4324832" y="731603"/>
          <a:ext cx="250626" cy="538845"/>
        </a:xfrm>
        <a:custGeom>
          <a:avLst/>
          <a:gdLst/>
          <a:ahLst/>
          <a:cxnLst/>
          <a:rect l="0" t="0" r="0" b="0"/>
          <a:pathLst>
            <a:path>
              <a:moveTo>
                <a:pt x="0" y="538845"/>
              </a:moveTo>
              <a:lnTo>
                <a:pt x="125313" y="538845"/>
              </a:lnTo>
              <a:lnTo>
                <a:pt x="125313" y="0"/>
              </a:lnTo>
              <a:lnTo>
                <a:pt x="25062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3C2C5-E223-4F77-95A0-31FE3245B62A}">
      <dsp:nvSpPr>
        <dsp:cNvPr id="0" name=""/>
        <dsp:cNvSpPr/>
      </dsp:nvSpPr>
      <dsp:spPr>
        <a:xfrm>
          <a:off x="2433382" y="1270449"/>
          <a:ext cx="250626" cy="1077691"/>
        </a:xfrm>
        <a:custGeom>
          <a:avLst/>
          <a:gdLst/>
          <a:ahLst/>
          <a:cxnLst/>
          <a:rect l="0" t="0" r="0" b="0"/>
          <a:pathLst>
            <a:path>
              <a:moveTo>
                <a:pt x="0" y="1077691"/>
              </a:moveTo>
              <a:lnTo>
                <a:pt x="125313" y="1077691"/>
              </a:lnTo>
              <a:lnTo>
                <a:pt x="125313" y="0"/>
              </a:lnTo>
              <a:lnTo>
                <a:pt x="25062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6E2442-EED7-4D2E-95C3-398A70BDF4D9}">
      <dsp:nvSpPr>
        <dsp:cNvPr id="0" name=""/>
        <dsp:cNvSpPr/>
      </dsp:nvSpPr>
      <dsp:spPr>
        <a:xfrm>
          <a:off x="6216281" y="147037"/>
          <a:ext cx="2506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62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F2C3E3-188C-4050-BBE7-B753ED96AD6B}">
      <dsp:nvSpPr>
        <dsp:cNvPr id="0" name=""/>
        <dsp:cNvSpPr/>
      </dsp:nvSpPr>
      <dsp:spPr>
        <a:xfrm>
          <a:off x="4324832" y="147037"/>
          <a:ext cx="2506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62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0AF0D-052D-4855-9C27-E490006CC998}">
      <dsp:nvSpPr>
        <dsp:cNvPr id="0" name=""/>
        <dsp:cNvSpPr/>
      </dsp:nvSpPr>
      <dsp:spPr>
        <a:xfrm>
          <a:off x="2433382" y="192757"/>
          <a:ext cx="250626" cy="2155383"/>
        </a:xfrm>
        <a:custGeom>
          <a:avLst/>
          <a:gdLst/>
          <a:ahLst/>
          <a:cxnLst/>
          <a:rect l="0" t="0" r="0" b="0"/>
          <a:pathLst>
            <a:path>
              <a:moveTo>
                <a:pt x="0" y="2155383"/>
              </a:moveTo>
              <a:lnTo>
                <a:pt x="125313" y="2155383"/>
              </a:lnTo>
              <a:lnTo>
                <a:pt x="125313" y="0"/>
              </a:lnTo>
              <a:lnTo>
                <a:pt x="25062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023A5F-CCD7-40D2-A202-52EF5336745B}">
      <dsp:nvSpPr>
        <dsp:cNvPr id="0" name=""/>
        <dsp:cNvSpPr/>
      </dsp:nvSpPr>
      <dsp:spPr>
        <a:xfrm>
          <a:off x="792558" y="2157039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App.vue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792558" y="2157039"/>
        <a:ext cx="1640823" cy="382204"/>
      </dsp:txXfrm>
    </dsp:sp>
    <dsp:sp modelId="{CCA0F7AA-D41B-4E74-AC34-CFA44C560228}">
      <dsp:nvSpPr>
        <dsp:cNvPr id="0" name=""/>
        <dsp:cNvSpPr/>
      </dsp:nvSpPr>
      <dsp:spPr>
        <a:xfrm>
          <a:off x="2684008" y="1655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latin typeface="+mn-lt"/>
              <a:ea typeface="배달의민족 도현" panose="020B0600000101010101" pitchFamily="50" charset="-127"/>
            </a:rPr>
            <a:t>movies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2684008" y="1655"/>
        <a:ext cx="1640823" cy="382204"/>
      </dsp:txXfrm>
    </dsp:sp>
    <dsp:sp modelId="{A1E8FE76-75F9-44F9-B0D2-9BC14DB315EB}">
      <dsp:nvSpPr>
        <dsp:cNvPr id="0" name=""/>
        <dsp:cNvSpPr/>
      </dsp:nvSpPr>
      <dsp:spPr>
        <a:xfrm>
          <a:off x="4575458" y="1655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MovieList.vue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4575458" y="1655"/>
        <a:ext cx="1640823" cy="382204"/>
      </dsp:txXfrm>
    </dsp:sp>
    <dsp:sp modelId="{22ACB06F-3349-4A17-B78E-824890FFF2F0}">
      <dsp:nvSpPr>
        <dsp:cNvPr id="0" name=""/>
        <dsp:cNvSpPr/>
      </dsp:nvSpPr>
      <dsp:spPr>
        <a:xfrm>
          <a:off x="6466907" y="1655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MovieListItem.vue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6466907" y="1655"/>
        <a:ext cx="1640823" cy="382204"/>
      </dsp:txXfrm>
    </dsp:sp>
    <dsp:sp modelId="{B904A524-E3E1-4492-96FC-89BA228201B7}">
      <dsp:nvSpPr>
        <dsp:cNvPr id="0" name=""/>
        <dsp:cNvSpPr/>
      </dsp:nvSpPr>
      <dsp:spPr>
        <a:xfrm>
          <a:off x="2684008" y="1079347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latin typeface="+mn-lt"/>
              <a:ea typeface="배달의민족 도현" panose="020B0600000101010101" pitchFamily="50" charset="-127"/>
            </a:rPr>
            <a:t>community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2684008" y="1079347"/>
        <a:ext cx="1640823" cy="382204"/>
      </dsp:txXfrm>
    </dsp:sp>
    <dsp:sp modelId="{11C23FEF-7308-4999-927C-D97E91609D39}">
      <dsp:nvSpPr>
        <dsp:cNvPr id="0" name=""/>
        <dsp:cNvSpPr/>
      </dsp:nvSpPr>
      <dsp:spPr>
        <a:xfrm>
          <a:off x="4575458" y="540501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Board.vue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4575458" y="540501"/>
        <a:ext cx="1640823" cy="382204"/>
      </dsp:txXfrm>
    </dsp:sp>
    <dsp:sp modelId="{7BE054F1-2F0D-4F66-B38F-5883CAA873B4}">
      <dsp:nvSpPr>
        <dsp:cNvPr id="0" name=""/>
        <dsp:cNvSpPr/>
      </dsp:nvSpPr>
      <dsp:spPr>
        <a:xfrm>
          <a:off x="4575458" y="1079347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BoardDetail.vue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4575458" y="1079347"/>
        <a:ext cx="1640823" cy="382204"/>
      </dsp:txXfrm>
    </dsp:sp>
    <dsp:sp modelId="{A21A2E9E-4D91-4093-B790-9F9700A64342}">
      <dsp:nvSpPr>
        <dsp:cNvPr id="0" name=""/>
        <dsp:cNvSpPr/>
      </dsp:nvSpPr>
      <dsp:spPr>
        <a:xfrm>
          <a:off x="6466907" y="809924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CommentList.vue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6466907" y="809924"/>
        <a:ext cx="1640823" cy="382204"/>
      </dsp:txXfrm>
    </dsp:sp>
    <dsp:sp modelId="{4757BD6F-B27B-4AED-A663-58479AE61335}">
      <dsp:nvSpPr>
        <dsp:cNvPr id="0" name=""/>
        <dsp:cNvSpPr/>
      </dsp:nvSpPr>
      <dsp:spPr>
        <a:xfrm>
          <a:off x="8358357" y="809924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UpdateForm.vue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8358357" y="809924"/>
        <a:ext cx="1640823" cy="382204"/>
      </dsp:txXfrm>
    </dsp:sp>
    <dsp:sp modelId="{7E487F76-7341-439C-B2CA-AABA7849839B}">
      <dsp:nvSpPr>
        <dsp:cNvPr id="0" name=""/>
        <dsp:cNvSpPr/>
      </dsp:nvSpPr>
      <dsp:spPr>
        <a:xfrm>
          <a:off x="6466907" y="1348770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CommentForm.vue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6466907" y="1348770"/>
        <a:ext cx="1640823" cy="382204"/>
      </dsp:txXfrm>
    </dsp:sp>
    <dsp:sp modelId="{BA2AAA42-4D6D-4D0F-8753-E25CF1A91534}">
      <dsp:nvSpPr>
        <dsp:cNvPr id="0" name=""/>
        <dsp:cNvSpPr/>
      </dsp:nvSpPr>
      <dsp:spPr>
        <a:xfrm>
          <a:off x="4575458" y="1618193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CreateBoard.vue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4575458" y="1618193"/>
        <a:ext cx="1640823" cy="382204"/>
      </dsp:txXfrm>
    </dsp:sp>
    <dsp:sp modelId="{F0BC3BB8-8801-4E9F-9215-5606E5321FFB}">
      <dsp:nvSpPr>
        <dsp:cNvPr id="0" name=""/>
        <dsp:cNvSpPr/>
      </dsp:nvSpPr>
      <dsp:spPr>
        <a:xfrm>
          <a:off x="2684008" y="2426462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latin typeface="+mn-lt"/>
              <a:ea typeface="배달의민족 도현" panose="020B0600000101010101" pitchFamily="50" charset="-127"/>
            </a:rPr>
            <a:t>accounts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2684008" y="2426462"/>
        <a:ext cx="1640823" cy="382204"/>
      </dsp:txXfrm>
    </dsp:sp>
    <dsp:sp modelId="{7EC7DA7E-9E68-45D4-9B67-105C51797019}">
      <dsp:nvSpPr>
        <dsp:cNvPr id="0" name=""/>
        <dsp:cNvSpPr/>
      </dsp:nvSpPr>
      <dsp:spPr>
        <a:xfrm>
          <a:off x="4575458" y="2157039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Login.vue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4575458" y="2157039"/>
        <a:ext cx="1640823" cy="382204"/>
      </dsp:txXfrm>
    </dsp:sp>
    <dsp:sp modelId="{4CA27D91-E9F8-43D0-B42E-A51CE4C77FA1}">
      <dsp:nvSpPr>
        <dsp:cNvPr id="0" name=""/>
        <dsp:cNvSpPr/>
      </dsp:nvSpPr>
      <dsp:spPr>
        <a:xfrm>
          <a:off x="4575458" y="2695885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Signup.vue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4575458" y="2695885"/>
        <a:ext cx="1640823" cy="382204"/>
      </dsp:txXfrm>
    </dsp:sp>
    <dsp:sp modelId="{F6C4186B-18B8-4F79-BD03-09564F0E2A40}">
      <dsp:nvSpPr>
        <dsp:cNvPr id="0" name=""/>
        <dsp:cNvSpPr/>
      </dsp:nvSpPr>
      <dsp:spPr>
        <a:xfrm>
          <a:off x="2684008" y="4312423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latin typeface="+mn-lt"/>
              <a:ea typeface="배달의민족 도현" panose="020B0600000101010101" pitchFamily="50" charset="-127"/>
            </a:rPr>
            <a:t>admin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2684008" y="4312423"/>
        <a:ext cx="1640823" cy="382204"/>
      </dsp:txXfrm>
    </dsp:sp>
    <dsp:sp modelId="{510DA505-EC83-4255-B055-49EDEC85F88A}">
      <dsp:nvSpPr>
        <dsp:cNvPr id="0" name=""/>
        <dsp:cNvSpPr/>
      </dsp:nvSpPr>
      <dsp:spPr>
        <a:xfrm>
          <a:off x="4575458" y="3234731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AdminManagement.vue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4575458" y="3234731"/>
        <a:ext cx="1640823" cy="382204"/>
      </dsp:txXfrm>
    </dsp:sp>
    <dsp:sp modelId="{AAFA7C8D-7EBB-4F1E-8BFC-B0191F1F2D59}">
      <dsp:nvSpPr>
        <dsp:cNvPr id="0" name=""/>
        <dsp:cNvSpPr/>
      </dsp:nvSpPr>
      <dsp:spPr>
        <a:xfrm>
          <a:off x="4575458" y="3773577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ManageMovie.vue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4575458" y="3773577"/>
        <a:ext cx="1640823" cy="382204"/>
      </dsp:txXfrm>
    </dsp:sp>
    <dsp:sp modelId="{8C97249A-DDBA-4C79-8721-7CAC6325185E}">
      <dsp:nvSpPr>
        <dsp:cNvPr id="0" name=""/>
        <dsp:cNvSpPr/>
      </dsp:nvSpPr>
      <dsp:spPr>
        <a:xfrm>
          <a:off x="6466907" y="3773577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AdminMovieList.vue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6466907" y="3773577"/>
        <a:ext cx="1640823" cy="382204"/>
      </dsp:txXfrm>
    </dsp:sp>
    <dsp:sp modelId="{E1D0177C-6577-4D8C-AF0B-CC450790E412}">
      <dsp:nvSpPr>
        <dsp:cNvPr id="0" name=""/>
        <dsp:cNvSpPr/>
      </dsp:nvSpPr>
      <dsp:spPr>
        <a:xfrm>
          <a:off x="4575458" y="4312423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MovieAddForm.vue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4575458" y="4312423"/>
        <a:ext cx="1640823" cy="382204"/>
      </dsp:txXfrm>
    </dsp:sp>
    <dsp:sp modelId="{9804B096-FDAC-498E-8D88-6F55398B3E72}">
      <dsp:nvSpPr>
        <dsp:cNvPr id="0" name=""/>
        <dsp:cNvSpPr/>
      </dsp:nvSpPr>
      <dsp:spPr>
        <a:xfrm>
          <a:off x="4575458" y="4851269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MovieSearchForm.vue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4575458" y="4851269"/>
        <a:ext cx="1640823" cy="382204"/>
      </dsp:txXfrm>
    </dsp:sp>
    <dsp:sp modelId="{4C56F023-0F10-4375-B2CA-89CB5B2F0437}">
      <dsp:nvSpPr>
        <dsp:cNvPr id="0" name=""/>
        <dsp:cNvSpPr/>
      </dsp:nvSpPr>
      <dsp:spPr>
        <a:xfrm>
          <a:off x="4575458" y="5390115"/>
          <a:ext cx="1640823" cy="382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latin typeface="+mn-lt"/>
              <a:ea typeface="배달의민족 도현" panose="020B0600000101010101" pitchFamily="50" charset="-127"/>
            </a:rPr>
            <a:t>MovieUpdateForm.vue</a:t>
          </a:r>
          <a:endParaRPr lang="ko-KR" altLang="en-US" sz="1000" b="1" kern="1200" dirty="0">
            <a:latin typeface="+mn-lt"/>
            <a:ea typeface="배달의민족 도현" panose="020B0600000101010101" pitchFamily="50" charset="-127"/>
          </a:endParaRPr>
        </a:p>
      </dsp:txBody>
      <dsp:txXfrm>
        <a:off x="4575458" y="5390115"/>
        <a:ext cx="1640823" cy="382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F860-6C5E-4720-9658-FF33FFCC5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FFC8C9-7B80-4FF2-BBEA-7E156F5AC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1FB84-19B1-4B99-8B02-CFB2E203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98110B-971F-4B11-80AA-B27D61BD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842A3-1CEF-45EA-8DEE-85595B58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28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95E4-6DA3-4DF7-B628-15925EF8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782FD2-AA5A-40B7-80EC-FE430D7C2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69ED3-2BF6-4DA4-8F77-06C5357D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92A95-7A40-4C61-8AE4-27A387D8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A4370-0102-49A5-B947-5DF18C41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7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FBF0BB-9E06-4A24-ACA3-9A38B6D25A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E4ED3B-8E1C-4AA4-9C97-31D0BA66A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E260E-6E0A-4EF0-B3F1-B59E981C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88932F-2112-460F-8440-73C07892F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8CCDD-60EC-406F-9163-C5BC327E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5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B7775-633E-4CAF-B87C-213A66EB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B1C36-0BD4-4FEC-BFC1-2CBDE2DD5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2911E-72C5-4594-B77F-6560262E3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06492-3D29-4D5C-9CF2-B146A86F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2BE5F-2BF5-4BEF-9FF2-B55CBE05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18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7DA57-08E4-45CB-9CA2-C0E73EE5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FAF34-8BC8-496A-8B9A-7E8B6ADF7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E16C3-9A35-4BD9-867D-B7A8E597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3862F-CFF6-400E-81AE-59BF5C178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BD3C9-A6D8-48F5-8B87-87C5C6E2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9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3B12D-9B11-470F-8F71-7F81D46C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C34E9-D12E-4B15-B1DA-4D66EBD078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01DC1C-1E90-431C-B598-9A20CC72D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B98D73-FC4D-44AD-A828-9896CE8C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B83358-58D7-49BD-8290-D88F8C62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E0C98D-C2ED-42F4-8189-D571A367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01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F8AAF-E71A-41C6-B107-DF552925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A211F1-F772-496D-B454-ECCE579A4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6CB43D-64C6-436F-A4EF-76E952E9E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D5F652-2DCD-47C1-A678-E3DA4155C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C76D6A-90AC-4F0C-A63E-D3618083B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79D2D7-64FF-458F-8445-F81926FD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51A16B-D0C9-4695-8F60-140758603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297692-DC05-4536-90D0-1134D876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85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5E7E-5B2C-45E9-905C-C2991350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7886A0-6889-4529-8A80-951A3958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3522EA-C6A7-48D9-97C2-15941396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2EA172-3F87-44DD-9B02-5CE75685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23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DF743F-F1A2-4698-9CB2-29947451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E40E9F-73B5-4381-980C-8416451A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1557F-BAC4-44AF-AC42-86BEE4E9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2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64A87-F1AC-4E47-ACD4-0D622C71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A2F11-AF6D-4952-B0DF-8FE96977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68FE1-1682-4974-AA13-2A455AE9B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6F19B7-2624-4A15-A8E3-4DFE5739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089E71-34FB-4191-BC0D-037255DF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67C5E-4FFB-4240-8EE9-77EAADD8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71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EA80-5378-43F3-BEDF-A3646BBB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CEA14F-6DBE-47A1-8748-E56C654B3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644CDF-7023-4B69-8794-7BB3A6CF3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3024FE-E3F4-475C-B92E-76D3F713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B13C47-5AC8-4641-9500-D1C4B355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42113-0469-4BA2-A81C-2CDEAA4A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73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C3A7BA-8D7D-48EC-9EFF-1A40BB68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C31888-4F23-4F99-8C46-3C5CE239E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5C399-428F-42A8-88CF-EEC84B27A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F0775-6FEF-44AE-8F3C-971D189CE79F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4B9A-820F-4967-A143-4A4B8C1BA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CCF7E-B600-4126-BF8B-328AEEC0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B587-09F8-4301-BF0A-741F34C77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8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170F81-1F79-43CF-A071-8A7E640E1140}"/>
              </a:ext>
            </a:extLst>
          </p:cNvPr>
          <p:cNvSpPr txBox="1"/>
          <p:nvPr/>
        </p:nvSpPr>
        <p:spPr>
          <a:xfrm>
            <a:off x="4737778" y="2365919"/>
            <a:ext cx="4076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b="1">
                <a:solidFill>
                  <a:srgbClr val="DE5078"/>
                </a:solidFill>
                <a:latin typeface="Poor Story" pitchFamily="2" charset="0"/>
                <a:ea typeface="Poor Story" pitchFamily="2" charset="0"/>
              </a:rPr>
              <a:t>바나무비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3D360-86CC-4257-AF3B-E522E6B4CB6B}"/>
              </a:ext>
            </a:extLst>
          </p:cNvPr>
          <p:cNvSpPr txBox="1"/>
          <p:nvPr/>
        </p:nvSpPr>
        <p:spPr>
          <a:xfrm>
            <a:off x="109967" y="109056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발표일</a:t>
            </a:r>
            <a:r>
              <a:rPr lang="en-US" altLang="ko-KR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2020.11.27 </a:t>
            </a:r>
            <a:endParaRPr lang="ko-KR" altLang="en-US">
              <a:solidFill>
                <a:srgbClr val="DE507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3A080-129C-45D3-9BE1-CB43A992B937}"/>
              </a:ext>
            </a:extLst>
          </p:cNvPr>
          <p:cNvSpPr txBox="1"/>
          <p:nvPr/>
        </p:nvSpPr>
        <p:spPr>
          <a:xfrm>
            <a:off x="4560077" y="5096950"/>
            <a:ext cx="2920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Team.DeJaVue</a:t>
            </a:r>
            <a:endParaRPr lang="ko-KR" altLang="en-US" sz="2800">
              <a:solidFill>
                <a:srgbClr val="DE507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47B2D-B63D-4D64-8AF8-599982677975}"/>
              </a:ext>
            </a:extLst>
          </p:cNvPr>
          <p:cNvSpPr txBox="1"/>
          <p:nvPr/>
        </p:nvSpPr>
        <p:spPr>
          <a:xfrm>
            <a:off x="5194952" y="5696370"/>
            <a:ext cx="180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 </a:t>
            </a:r>
            <a:r>
              <a:rPr lang="en-US" altLang="ko-KR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 김민정</a:t>
            </a:r>
            <a:endParaRPr lang="en-US" altLang="ko-KR">
              <a:solidFill>
                <a:srgbClr val="DE507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 </a:t>
            </a:r>
            <a:r>
              <a:rPr lang="en-US" altLang="ko-KR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 이건우</a:t>
            </a:r>
          </a:p>
        </p:txBody>
      </p:sp>
      <p:pic>
        <p:nvPicPr>
          <p:cNvPr id="3" name="그림 2" descr="그리기, 방이(가) 표시된 사진&#10;&#10;자동 생성된 설명">
            <a:extLst>
              <a:ext uri="{FF2B5EF4-FFF2-40B4-BE49-F238E27FC236}">
                <a16:creationId xmlns:a16="http://schemas.microsoft.com/office/drawing/2014/main" id="{00008217-73D6-4D93-A65C-111EBD3D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91" y="2058965"/>
            <a:ext cx="2183569" cy="21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3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5399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Community</a:t>
            </a:r>
            <a:endParaRPr lang="ko-KR" altLang="en-US" sz="4000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CD82C6-1AAE-401B-A257-392C950F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392"/>
            <a:ext cx="12199392" cy="48952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114557D-1ACA-4F0B-9407-F152484623D4}"/>
              </a:ext>
            </a:extLst>
          </p:cNvPr>
          <p:cNvSpPr/>
          <p:nvPr/>
        </p:nvSpPr>
        <p:spPr>
          <a:xfrm>
            <a:off x="6338024" y="1795244"/>
            <a:ext cx="1186901" cy="637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F57AA0-8AD2-4D9E-BD5F-4FF48089C7EE}"/>
              </a:ext>
            </a:extLst>
          </p:cNvPr>
          <p:cNvSpPr/>
          <p:nvPr/>
        </p:nvSpPr>
        <p:spPr>
          <a:xfrm>
            <a:off x="3486783" y="2734811"/>
            <a:ext cx="1211051" cy="6019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5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5399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Community</a:t>
            </a:r>
            <a:endParaRPr lang="ko-KR" altLang="en-US" sz="4000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16DAC-BB8E-4207-8BD2-6E92426F5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1" y="1122306"/>
            <a:ext cx="7583479" cy="51432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E6DED6-3826-403D-A9C7-3ECDD43E6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132" y="1408056"/>
            <a:ext cx="4266527" cy="267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259077-BAD8-4179-BF59-F431A2D12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523" y="4333104"/>
            <a:ext cx="4266527" cy="16294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69E377-768F-4827-A0E8-9C3ABA457408}"/>
              </a:ext>
            </a:extLst>
          </p:cNvPr>
          <p:cNvSpPr/>
          <p:nvPr/>
        </p:nvSpPr>
        <p:spPr>
          <a:xfrm>
            <a:off x="5849088" y="3014425"/>
            <a:ext cx="1659059" cy="5152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7F6200-B1CD-403F-B71B-C5D63B004F1B}"/>
              </a:ext>
            </a:extLst>
          </p:cNvPr>
          <p:cNvSpPr/>
          <p:nvPr/>
        </p:nvSpPr>
        <p:spPr>
          <a:xfrm>
            <a:off x="398183" y="1686187"/>
            <a:ext cx="2881912" cy="14483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5C5F4EB-90E0-4BAE-84B3-165F39D21313}"/>
              </a:ext>
            </a:extLst>
          </p:cNvPr>
          <p:cNvCxnSpPr>
            <a:cxnSpLocks/>
          </p:cNvCxnSpPr>
          <p:nvPr/>
        </p:nvCxnSpPr>
        <p:spPr>
          <a:xfrm>
            <a:off x="3280095" y="2340528"/>
            <a:ext cx="5335399" cy="302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EEDA2C-1421-4A36-94C2-6AA7D0196942}"/>
              </a:ext>
            </a:extLst>
          </p:cNvPr>
          <p:cNvSpPr/>
          <p:nvPr/>
        </p:nvSpPr>
        <p:spPr>
          <a:xfrm>
            <a:off x="8137321" y="5041510"/>
            <a:ext cx="3998729" cy="4084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8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881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/>
              <a:t>3. </a:t>
            </a:r>
            <a:r>
              <a:rPr lang="ko-KR" altLang="en-US" sz="4000"/>
              <a:t>기능 </a:t>
            </a:r>
            <a:r>
              <a:rPr lang="en-US" altLang="ko-KR" sz="4000"/>
              <a:t>- Admin</a:t>
            </a:r>
            <a:endParaRPr lang="ko-KR" altLang="en-US" sz="4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98F1E1-F297-44F2-B2CD-EF815F75C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7"/>
          <a:stretch/>
        </p:blipFill>
        <p:spPr>
          <a:xfrm>
            <a:off x="85417" y="911944"/>
            <a:ext cx="12021165" cy="59460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4775A4-5585-4209-BBF5-420BC1C69785}"/>
              </a:ext>
            </a:extLst>
          </p:cNvPr>
          <p:cNvSpPr/>
          <p:nvPr/>
        </p:nvSpPr>
        <p:spPr>
          <a:xfrm>
            <a:off x="8174777" y="989901"/>
            <a:ext cx="3200695" cy="6207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14E4E8-28EE-4615-8C74-757C80B60F39}"/>
              </a:ext>
            </a:extLst>
          </p:cNvPr>
          <p:cNvSpPr/>
          <p:nvPr/>
        </p:nvSpPr>
        <p:spPr>
          <a:xfrm>
            <a:off x="2205451" y="1921078"/>
            <a:ext cx="7781097" cy="528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0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784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Admin :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직접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CCE9BE-8D32-4D14-B508-9C494054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920" y="1209505"/>
            <a:ext cx="6960159" cy="56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8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784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Admin :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검색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B9F39A-CB43-457E-81D5-49FBCDCC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735"/>
            <a:ext cx="12282330" cy="56692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94C9CE-E683-46DB-A898-B681724A8CE3}"/>
              </a:ext>
            </a:extLst>
          </p:cNvPr>
          <p:cNvSpPr/>
          <p:nvPr/>
        </p:nvSpPr>
        <p:spPr>
          <a:xfrm>
            <a:off x="5057708" y="1602297"/>
            <a:ext cx="2316215" cy="4362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0607A4-EB5F-4D28-8263-C49634761A49}"/>
              </a:ext>
            </a:extLst>
          </p:cNvPr>
          <p:cNvSpPr/>
          <p:nvPr/>
        </p:nvSpPr>
        <p:spPr>
          <a:xfrm>
            <a:off x="461940" y="6157021"/>
            <a:ext cx="2105091" cy="532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81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4039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Admin</a:t>
            </a:r>
            <a:endParaRPr lang="ko-KR" altLang="en-US" sz="4000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0927F6-9300-4AA5-ACD1-29D367FCFFB0}"/>
              </a:ext>
            </a:extLst>
          </p:cNvPr>
          <p:cNvSpPr/>
          <p:nvPr/>
        </p:nvSpPr>
        <p:spPr>
          <a:xfrm>
            <a:off x="854160" y="4116089"/>
            <a:ext cx="2105091" cy="532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3B0ACDF-25C8-4FC3-A5EB-56A75EFE0030}"/>
              </a:ext>
            </a:extLst>
          </p:cNvPr>
          <p:cNvGrpSpPr/>
          <p:nvPr/>
        </p:nvGrpSpPr>
        <p:grpSpPr>
          <a:xfrm>
            <a:off x="71438" y="875915"/>
            <a:ext cx="9663582" cy="4980462"/>
            <a:chOff x="404813" y="963138"/>
            <a:chExt cx="9002971" cy="463999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2A1A07-E7E1-4D3D-8253-9BF2A6279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813" y="963138"/>
              <a:ext cx="9002971" cy="463999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636E21D-F563-4EF3-82CC-6FD39B9507A2}"/>
                </a:ext>
              </a:extLst>
            </p:cNvPr>
            <p:cNvSpPr/>
            <p:nvPr/>
          </p:nvSpPr>
          <p:spPr>
            <a:xfrm>
              <a:off x="486383" y="4766553"/>
              <a:ext cx="8297694" cy="486383"/>
            </a:xfrm>
            <a:prstGeom prst="rect">
              <a:avLst/>
            </a:prstGeom>
            <a:solidFill>
              <a:srgbClr val="0B0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A7D6781-F761-4A70-B6A0-507D825E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856" y="4569463"/>
            <a:ext cx="3848903" cy="22885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506BC4-8400-4964-B845-8DA504DAED54}"/>
              </a:ext>
            </a:extLst>
          </p:cNvPr>
          <p:cNvSpPr/>
          <p:nvPr/>
        </p:nvSpPr>
        <p:spPr>
          <a:xfrm>
            <a:off x="4570577" y="875915"/>
            <a:ext cx="3571306" cy="1127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5420AF-56BF-42DF-8948-36C5030F47B9}"/>
              </a:ext>
            </a:extLst>
          </p:cNvPr>
          <p:cNvSpPr/>
          <p:nvPr/>
        </p:nvSpPr>
        <p:spPr>
          <a:xfrm>
            <a:off x="8879527" y="5090465"/>
            <a:ext cx="1041514" cy="3853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0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6255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 별 영화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5D422-6044-4C3D-8353-6167CC3E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28" y="823152"/>
            <a:ext cx="6972300" cy="1295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AB9406-2BF7-47A1-97FA-586910FA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8" y="1924050"/>
            <a:ext cx="11410950" cy="4933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6E787B-FF7C-44B2-97C2-54C67339E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28" y="681413"/>
            <a:ext cx="3524250" cy="13525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A6C0B5-C69A-48A7-A75C-3044C6549CA8}"/>
              </a:ext>
            </a:extLst>
          </p:cNvPr>
          <p:cNvSpPr/>
          <p:nvPr/>
        </p:nvSpPr>
        <p:spPr>
          <a:xfrm>
            <a:off x="3742637" y="2039271"/>
            <a:ext cx="4017179" cy="594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8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819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AB4491-ED83-4F5C-AE31-70AEB2E54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07" y="1866707"/>
            <a:ext cx="3124586" cy="31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2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61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</a:t>
            </a:r>
            <a:r>
              <a:rPr lang="ko-KR" altLang="en-US" sz="4000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000">
                <a:solidFill>
                  <a:srgbClr val="DE507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A</a:t>
            </a:r>
            <a:endParaRPr lang="ko-KR" altLang="en-US" sz="4000">
              <a:solidFill>
                <a:srgbClr val="DE5078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51D20-AC04-4E23-8703-DDFEC8F97638}"/>
              </a:ext>
            </a:extLst>
          </p:cNvPr>
          <p:cNvSpPr txBox="1"/>
          <p:nvPr/>
        </p:nvSpPr>
        <p:spPr>
          <a:xfrm>
            <a:off x="4286049" y="2828835"/>
            <a:ext cx="3791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>
                <a:solidFill>
                  <a:srgbClr val="DE5078"/>
                </a:solidFill>
                <a:latin typeface="Poor Story" pitchFamily="2" charset="0"/>
                <a:ea typeface="Poor Story" pitchFamily="2" charset="0"/>
              </a:rPr>
              <a:t>Thank you </a:t>
            </a:r>
            <a:endParaRPr lang="ko-KR" altLang="en-US" sz="7200" b="1">
              <a:solidFill>
                <a:srgbClr val="DE5078"/>
              </a:solidFill>
              <a:latin typeface="Poor Story" pitchFamily="2" charset="0"/>
              <a:ea typeface="Poor Stor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04508-16CE-4388-841C-562E6BB65B19}"/>
              </a:ext>
            </a:extLst>
          </p:cNvPr>
          <p:cNvSpPr txBox="1"/>
          <p:nvPr/>
        </p:nvSpPr>
        <p:spPr>
          <a:xfrm>
            <a:off x="10322577" y="5771012"/>
            <a:ext cx="1869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rgbClr val="DE5078"/>
                </a:solidFill>
                <a:latin typeface="Poor Story" pitchFamily="2" charset="0"/>
                <a:ea typeface="Poor Story" pitchFamily="2" charset="0"/>
              </a:rPr>
              <a:t>서울 </a:t>
            </a:r>
            <a:r>
              <a:rPr lang="en-US" altLang="ko-KR" sz="1600" b="1">
                <a:solidFill>
                  <a:srgbClr val="DE5078"/>
                </a:solidFill>
                <a:latin typeface="Poor Story" pitchFamily="2" charset="0"/>
                <a:ea typeface="Poor Story" pitchFamily="2" charset="0"/>
              </a:rPr>
              <a:t>1</a:t>
            </a:r>
            <a:r>
              <a:rPr lang="ko-KR" altLang="en-US" sz="1600" b="1">
                <a:solidFill>
                  <a:srgbClr val="DE5078"/>
                </a:solidFill>
                <a:latin typeface="Poor Story" pitchFamily="2" charset="0"/>
                <a:ea typeface="Poor Story" pitchFamily="2" charset="0"/>
              </a:rPr>
              <a:t>반 여러분</a:t>
            </a:r>
            <a:br>
              <a:rPr lang="en-US" altLang="ko-KR" sz="1600" b="1">
                <a:solidFill>
                  <a:srgbClr val="DE5078"/>
                </a:solidFill>
                <a:latin typeface="Poor Story" pitchFamily="2" charset="0"/>
                <a:ea typeface="Poor Story" pitchFamily="2" charset="0"/>
              </a:rPr>
            </a:br>
            <a:r>
              <a:rPr lang="ko-KR" altLang="en-US" sz="1600" b="1">
                <a:solidFill>
                  <a:srgbClr val="DE5078"/>
                </a:solidFill>
                <a:latin typeface="Poor Story" pitchFamily="2" charset="0"/>
                <a:ea typeface="Poor Story" pitchFamily="2" charset="0"/>
              </a:rPr>
              <a:t>모두 고생하셨습니다 </a:t>
            </a:r>
            <a:r>
              <a:rPr lang="en-US" altLang="ko-KR" sz="1600" b="1">
                <a:solidFill>
                  <a:srgbClr val="DE5078"/>
                </a:solidFill>
                <a:latin typeface="Poor Story" pitchFamily="2" charset="0"/>
                <a:ea typeface="Poor Story" pitchFamily="2" charset="0"/>
                <a:sym typeface="Wingdings" panose="05000000000000000000" pitchFamily="2" charset="2"/>
              </a:rPr>
              <a:t>:)</a:t>
            </a:r>
            <a:endParaRPr lang="ko-KR" altLang="en-US" sz="1600" b="1">
              <a:solidFill>
                <a:srgbClr val="DE5078"/>
              </a:solidFill>
              <a:latin typeface="Poor Story" pitchFamily="2" charset="0"/>
              <a:ea typeface="Poor Story" pitchFamily="2" charset="0"/>
            </a:endParaRPr>
          </a:p>
        </p:txBody>
      </p:sp>
      <p:pic>
        <p:nvPicPr>
          <p:cNvPr id="8" name="그림 7" descr="그리기, 방이(가) 표시된 사진&#10;&#10;자동 생성된 설명">
            <a:extLst>
              <a:ext uri="{FF2B5EF4-FFF2-40B4-BE49-F238E27FC236}">
                <a16:creationId xmlns:a16="http://schemas.microsoft.com/office/drawing/2014/main" id="{2F19B399-B5B9-4C74-88D8-204B8C66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37" y="4577687"/>
            <a:ext cx="1987925" cy="19879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E37254A-1AB2-4A35-A8EB-B5A32E66FEBD}"/>
              </a:ext>
            </a:extLst>
          </p:cNvPr>
          <p:cNvSpPr/>
          <p:nvPr/>
        </p:nvSpPr>
        <p:spPr>
          <a:xfrm>
            <a:off x="-80130" y="6397583"/>
            <a:ext cx="12352255" cy="292388"/>
          </a:xfrm>
          <a:prstGeom prst="rect">
            <a:avLst/>
          </a:prstGeom>
          <a:solidFill>
            <a:srgbClr val="A5D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7B9B1-39F1-414C-BEFC-CD15DF2CF263}"/>
              </a:ext>
            </a:extLst>
          </p:cNvPr>
          <p:cNvSpPr/>
          <p:nvPr/>
        </p:nvSpPr>
        <p:spPr>
          <a:xfrm>
            <a:off x="-80129" y="6649204"/>
            <a:ext cx="12352255" cy="29238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55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4048804" y="3013501"/>
            <a:ext cx="3930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스크린샷 모음</a:t>
            </a:r>
          </a:p>
        </p:txBody>
      </p:sp>
    </p:spTree>
    <p:extLst>
      <p:ext uri="{BB962C8B-B14F-4D97-AF65-F5344CB8AC3E}">
        <p14:creationId xmlns:p14="http://schemas.microsoft.com/office/powerpoint/2010/main" val="391504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430348-B448-4590-B2A6-9D82767FF7E6}"/>
              </a:ext>
            </a:extLst>
          </p:cNvPr>
          <p:cNvSpPr txBox="1"/>
          <p:nvPr/>
        </p:nvSpPr>
        <p:spPr>
          <a:xfrm>
            <a:off x="4788591" y="2563975"/>
            <a:ext cx="2614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>
                <a:solidFill>
                  <a:srgbClr val="DE5078"/>
                </a:solidFill>
                <a:latin typeface="Poor Story" pitchFamily="2" charset="0"/>
                <a:ea typeface="Poor Story" pitchFamily="2" charset="0"/>
              </a:rPr>
              <a:t>바나무비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437EA-9B28-48C5-87B1-791D42451EBA}"/>
              </a:ext>
            </a:extLst>
          </p:cNvPr>
          <p:cNvSpPr txBox="1"/>
          <p:nvPr/>
        </p:nvSpPr>
        <p:spPr>
          <a:xfrm>
            <a:off x="3764231" y="184631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DE5078"/>
                </a:solidFill>
                <a:latin typeface="Poor Story" pitchFamily="2" charset="0"/>
                <a:ea typeface="Poor Story" pitchFamily="2" charset="0"/>
              </a:rPr>
              <a:t>영화에 반하다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3959C-088B-47AF-8754-33C7D031C9A8}"/>
              </a:ext>
            </a:extLst>
          </p:cNvPr>
          <p:cNvSpPr txBox="1"/>
          <p:nvPr/>
        </p:nvSpPr>
        <p:spPr>
          <a:xfrm>
            <a:off x="1806180" y="5339560"/>
            <a:ext cx="88088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조회</a:t>
            </a:r>
            <a:r>
              <a:rPr lang="en-US" altLang="ko-KR" sz="440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440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 및 커뮤니티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048A4-4DC1-4336-91EA-D28738112952}"/>
              </a:ext>
            </a:extLst>
          </p:cNvPr>
          <p:cNvSpPr txBox="1"/>
          <p:nvPr/>
        </p:nvSpPr>
        <p:spPr>
          <a:xfrm>
            <a:off x="168928" y="168029"/>
            <a:ext cx="2385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0. INTRO</a:t>
            </a:r>
            <a:endParaRPr lang="ko-KR" altLang="en-US" sz="4000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04377-F6C7-4C0F-94F4-42EEAEB5BDDC}"/>
              </a:ext>
            </a:extLst>
          </p:cNvPr>
          <p:cNvSpPr txBox="1"/>
          <p:nvPr/>
        </p:nvSpPr>
        <p:spPr>
          <a:xfrm rot="21016911">
            <a:off x="7522729" y="2431152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solidFill>
                  <a:srgbClr val="DE507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endParaRPr lang="ko-KR" altLang="en-US" sz="5400">
              <a:solidFill>
                <a:srgbClr val="DE5078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21D206-C026-4A9A-AC38-C81D9645FC6F}"/>
              </a:ext>
            </a:extLst>
          </p:cNvPr>
          <p:cNvSpPr txBox="1"/>
          <p:nvPr/>
        </p:nvSpPr>
        <p:spPr>
          <a:xfrm rot="19754946">
            <a:off x="3876760" y="2431152"/>
            <a:ext cx="1134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>
                <a:solidFill>
                  <a:srgbClr val="DE507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endParaRPr lang="ko-KR" altLang="en-US" sz="5400">
              <a:solidFill>
                <a:srgbClr val="DE5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8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824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첫 화면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0A24C8A8-60B4-41C2-8E20-A79BB447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259" y="1076189"/>
            <a:ext cx="10096344" cy="4947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3" y="6320639"/>
            <a:ext cx="612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정보를 볼 수 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4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300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비로그인 유저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357187" y="6015839"/>
            <a:ext cx="9120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비로그인 유저도 영화 디테일 페이지 접근 가능</a:t>
            </a:r>
            <a:r>
              <a:rPr lang="en-US" altLang="ko-KR"/>
              <a:t>, </a:t>
            </a:r>
            <a:r>
              <a:rPr lang="ko-KR" altLang="en-US"/>
              <a:t>보드 페이지 조회 가능</a:t>
            </a:r>
            <a:endParaRPr lang="en-US" altLang="ko-KR"/>
          </a:p>
          <a:p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글 작성</a:t>
            </a:r>
            <a:r>
              <a:rPr lang="en-US" altLang="ko-KR"/>
              <a:t>/</a:t>
            </a:r>
            <a:r>
              <a:rPr lang="ko-KR" altLang="en-US"/>
              <a:t>수정</a:t>
            </a:r>
            <a:r>
              <a:rPr lang="en-US" altLang="ko-KR"/>
              <a:t>/</a:t>
            </a:r>
            <a:r>
              <a:rPr lang="ko-KR" altLang="en-US"/>
              <a:t>삭제 불가</a:t>
            </a:r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471CEF-EB04-4CB0-8C6E-CB3D3068D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967356"/>
            <a:ext cx="6977063" cy="3740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205FCE-BE72-45B9-AC15-EF3B2DB6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57" y="2687848"/>
            <a:ext cx="5729921" cy="33119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36A37D-771F-40E1-9CDD-F08F0364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118" y="507399"/>
            <a:ext cx="5631797" cy="20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16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04812" y="6320639"/>
            <a:ext cx="7881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올바르지 않은 정보를 입력하거나 약관에 동의하지 않으면 가입 불가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68654E-0D7B-4D86-9F99-D4072DC9D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0" r="23557" b="76005"/>
          <a:stretch/>
        </p:blipFill>
        <p:spPr>
          <a:xfrm>
            <a:off x="6771635" y="852142"/>
            <a:ext cx="5251437" cy="17794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EA2BC0-B51E-4054-A942-672199B87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1" r="20046" b="56983"/>
          <a:stretch/>
        </p:blipFill>
        <p:spPr>
          <a:xfrm>
            <a:off x="6771635" y="2974819"/>
            <a:ext cx="5215087" cy="3267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23A0AA-6853-4F42-9ECD-4A83B91FF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28" y="852142"/>
            <a:ext cx="6424921" cy="54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44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300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566738" y="6211669"/>
            <a:ext cx="10729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로그인 정보가 일치하지 않으면 로그인 불가</a:t>
            </a:r>
            <a:r>
              <a:rPr lang="en-US" altLang="ko-KR"/>
              <a:t>,</a:t>
            </a:r>
          </a:p>
          <a:p>
            <a:r>
              <a:rPr lang="ko-KR" altLang="en-US"/>
              <a:t>로그인 성공 시 영화 목록 페이지로 이동하며 화면 상단에 </a:t>
            </a:r>
            <a:r>
              <a:rPr lang="en-US" altLang="ko-KR"/>
              <a:t>username </a:t>
            </a:r>
            <a:r>
              <a:rPr lang="ko-KR" altLang="en-US"/>
              <a:t>노출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1C2BAB-CD6D-45CD-8CDC-5A3444DF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6" y="733130"/>
            <a:ext cx="5859124" cy="5032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F3D339-4771-4896-9E4C-FDC604A75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236180"/>
            <a:ext cx="8068924" cy="388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7117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디테일 페이지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달기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4856661" y="6176624"/>
            <a:ext cx="7178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로그인을 상태에서 리뷰를 달지 않은 영화에 리뷰 작성이 가능하다</a:t>
            </a:r>
            <a:r>
              <a:rPr lang="en-US" altLang="ko-KR"/>
              <a:t>.</a:t>
            </a:r>
          </a:p>
          <a:p>
            <a:r>
              <a:rPr lang="ko-KR" altLang="en-US"/>
              <a:t>별점 매기면 실시간으로 별이 반영되어 시각적 피드백 제공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B303BC-EF0C-40BC-B1D3-203B5D8E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" y="875915"/>
            <a:ext cx="4886055" cy="55934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9F3B30-2BF9-4B4A-8767-DEC73B4C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88" y="875915"/>
            <a:ext cx="4658043" cy="52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06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4009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수정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15726-FCA4-4D79-9E4E-D02B487ED47D}"/>
              </a:ext>
            </a:extLst>
          </p:cNvPr>
          <p:cNvSpPr txBox="1"/>
          <p:nvPr/>
        </p:nvSpPr>
        <p:spPr>
          <a:xfrm>
            <a:off x="0" y="6211669"/>
            <a:ext cx="7304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본인이 작성한 글에 대해 수정</a:t>
            </a:r>
            <a:r>
              <a:rPr lang="en-US" altLang="ko-KR"/>
              <a:t>/</a:t>
            </a:r>
            <a:r>
              <a:rPr lang="ko-KR" altLang="en-US"/>
              <a:t>삭제 기능 활성화</a:t>
            </a:r>
            <a:endParaRPr lang="en-US" altLang="ko-KR"/>
          </a:p>
          <a:p>
            <a:r>
              <a:rPr lang="ko-KR" altLang="en-US"/>
              <a:t>수정 시 수정 이전의 데이터를 유지하여 편리한 수정이 가능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49E7E-99DD-43AB-BA86-09A54DFEB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5" y="1010884"/>
            <a:ext cx="4584155" cy="5166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D47BF9-4290-48C2-AC9E-147ECB9A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707" y="738187"/>
            <a:ext cx="4897538" cy="57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6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66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9A41B-4B74-4AE0-B0CA-581D010B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0" y="987425"/>
            <a:ext cx="9336673" cy="3746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DDA6FD-457D-4B36-BEEC-82F7A477F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330" y="1568974"/>
            <a:ext cx="3467100" cy="2790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A734BA-07A0-4B0B-B406-186D989F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37" y="4359799"/>
            <a:ext cx="7188472" cy="17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7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4448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 글 상세보기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6B2C3-0FE7-4766-B3DD-9362CD21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55" y="776300"/>
            <a:ext cx="8070197" cy="547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6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게시글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1C1656-F411-4040-8708-8E32D5E0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64" y="1173687"/>
            <a:ext cx="5487922" cy="3750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DD5DFD-C71E-4635-9EE4-0772DAC6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1466819"/>
            <a:ext cx="4960048" cy="31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59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5521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 댓글 수정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DDA0B-DAB4-4122-8B76-796F3F8D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" y="875915"/>
            <a:ext cx="6696020" cy="31722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6FF5B7-6C8C-4887-93BC-8C91ABFB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24" y="1680640"/>
            <a:ext cx="8429625" cy="3219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7191E2-B7A7-423E-A21C-AE278A0C7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4991100"/>
            <a:ext cx="60293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60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C2FDBC5-207E-4698-BB6C-DCD9EAE57CB5}"/>
              </a:ext>
            </a:extLst>
          </p:cNvPr>
          <p:cNvSpPr txBox="1"/>
          <p:nvPr/>
        </p:nvSpPr>
        <p:spPr>
          <a:xfrm>
            <a:off x="5751920" y="2967335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TMDB</a:t>
            </a:r>
            <a:endParaRPr lang="ko-KR" altLang="en-US" sz="2400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B4B23-E065-4E0F-8AC2-8FCEE179AA93}"/>
              </a:ext>
            </a:extLst>
          </p:cNvPr>
          <p:cNvSpPr txBox="1"/>
          <p:nvPr/>
        </p:nvSpPr>
        <p:spPr>
          <a:xfrm>
            <a:off x="2251739" y="504664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endParaRPr lang="ko-KR" altLang="en-US" sz="2400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0897E6-4725-4DD4-A6A5-C0E7B7875F2A}"/>
              </a:ext>
            </a:extLst>
          </p:cNvPr>
          <p:cNvSpPr txBox="1"/>
          <p:nvPr/>
        </p:nvSpPr>
        <p:spPr>
          <a:xfrm>
            <a:off x="168928" y="168029"/>
            <a:ext cx="2662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아키텍쳐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6B481-6CF1-496A-99D0-FA360784DA23}"/>
              </a:ext>
            </a:extLst>
          </p:cNvPr>
          <p:cNvSpPr txBox="1"/>
          <p:nvPr/>
        </p:nvSpPr>
        <p:spPr>
          <a:xfrm>
            <a:off x="9217907" y="5010368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Client</a:t>
            </a:r>
            <a:endParaRPr lang="ko-KR" altLang="en-US" sz="2400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8AAB9-1AB4-4D9C-9A21-0B2B5370B31D}"/>
              </a:ext>
            </a:extLst>
          </p:cNvPr>
          <p:cNvSpPr txBox="1"/>
          <p:nvPr/>
        </p:nvSpPr>
        <p:spPr>
          <a:xfrm>
            <a:off x="1509677" y="5508313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Django REST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34B25C-30AB-44A3-9199-11EF07BEFD32}"/>
              </a:ext>
            </a:extLst>
          </p:cNvPr>
          <p:cNvSpPr txBox="1"/>
          <p:nvPr/>
        </p:nvSpPr>
        <p:spPr>
          <a:xfrm>
            <a:off x="9217907" y="5525166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</a:p>
        </p:txBody>
      </p:sp>
      <p:pic>
        <p:nvPicPr>
          <p:cNvPr id="1032" name="Picture 8" descr="lookaside.fbsbx.com/lookaside/crawler/media/?me...">
            <a:extLst>
              <a:ext uri="{FF2B5EF4-FFF2-40B4-BE49-F238E27FC236}">
                <a16:creationId xmlns:a16="http://schemas.microsoft.com/office/drawing/2014/main" id="{F8CBE9D5-8407-4699-87A0-4E415F93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09" y="74427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plement JWT On Django Rest - Halovina">
            <a:extLst>
              <a:ext uri="{FF2B5EF4-FFF2-40B4-BE49-F238E27FC236}">
                <a16:creationId xmlns:a16="http://schemas.microsoft.com/office/drawing/2014/main" id="{05E93253-FE9C-4A30-9B34-D05495D3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89" y="3548808"/>
            <a:ext cx="3219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시작하기 — Vue.js">
            <a:extLst>
              <a:ext uri="{FF2B5EF4-FFF2-40B4-BE49-F238E27FC236}">
                <a16:creationId xmlns:a16="http://schemas.microsoft.com/office/drawing/2014/main" id="{CA5BFD91-C4DE-4D4E-BBC6-8AF268CD4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552" y="3760754"/>
            <a:ext cx="1285894" cy="12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335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300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EF6BA-D27F-45CF-8828-FB212FE4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305"/>
            <a:ext cx="12192000" cy="481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1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5899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9E156C-C200-4596-B930-E727F287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7" y="801695"/>
            <a:ext cx="10956125" cy="55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03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7047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직접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AE1D6-DC24-475A-85E1-71B1D87D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28" y="801021"/>
            <a:ext cx="6801355" cy="55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68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C4B8C0-8118-4676-B94C-60DBAE45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1" y="875915"/>
            <a:ext cx="8994504" cy="5235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6274EE-1B07-400B-B8C5-A77A9BF97BD3}"/>
              </a:ext>
            </a:extLst>
          </p:cNvPr>
          <p:cNvSpPr txBox="1"/>
          <p:nvPr/>
        </p:nvSpPr>
        <p:spPr>
          <a:xfrm>
            <a:off x="168928" y="168029"/>
            <a:ext cx="9381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직접 추가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추가됨</a:t>
            </a:r>
          </a:p>
        </p:txBody>
      </p:sp>
    </p:spTree>
    <p:extLst>
      <p:ext uri="{BB962C8B-B14F-4D97-AF65-F5344CB8AC3E}">
        <p14:creationId xmlns:p14="http://schemas.microsoft.com/office/powerpoint/2010/main" val="1502886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321101-41DA-42B4-BACC-F986430F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8" y="2116861"/>
            <a:ext cx="3733800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E58F25-CC29-4206-BB6D-2B57E935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147" y="1319904"/>
            <a:ext cx="7932925" cy="3661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AEACF4-0F4E-4831-A03D-D2AE7CE28102}"/>
              </a:ext>
            </a:extLst>
          </p:cNvPr>
          <p:cNvSpPr txBox="1"/>
          <p:nvPr/>
        </p:nvSpPr>
        <p:spPr>
          <a:xfrm>
            <a:off x="168928" y="168029"/>
            <a:ext cx="7047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검색 추가</a:t>
            </a:r>
          </a:p>
        </p:txBody>
      </p:sp>
    </p:spTree>
    <p:extLst>
      <p:ext uri="{BB962C8B-B14F-4D97-AF65-F5344CB8AC3E}">
        <p14:creationId xmlns:p14="http://schemas.microsoft.com/office/powerpoint/2010/main" val="1001020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721201-9C75-4B2C-AE3A-4318BDBA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3" y="796356"/>
            <a:ext cx="7415630" cy="42328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C0A780-9DDE-4270-8E6F-7208EF33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96" y="2112725"/>
            <a:ext cx="4364167" cy="277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5A24D7-4E83-4026-BCD9-6879654CC4B2}"/>
              </a:ext>
            </a:extLst>
          </p:cNvPr>
          <p:cNvSpPr txBox="1"/>
          <p:nvPr/>
        </p:nvSpPr>
        <p:spPr>
          <a:xfrm>
            <a:off x="168928" y="168029"/>
            <a:ext cx="9886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추가된 영화들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반영됨</a:t>
            </a:r>
          </a:p>
        </p:txBody>
      </p:sp>
    </p:spTree>
    <p:extLst>
      <p:ext uri="{BB962C8B-B14F-4D97-AF65-F5344CB8AC3E}">
        <p14:creationId xmlns:p14="http://schemas.microsoft.com/office/powerpoint/2010/main" val="2918520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CA0129-7F02-47C4-870D-E46608D6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3" y="932154"/>
            <a:ext cx="5531686" cy="49936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6C4F1C-AC44-4EC1-B153-844ED863E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57" y="1275397"/>
            <a:ext cx="6571443" cy="4163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86049A-2062-45FC-B611-0DB8CBE5E527}"/>
              </a:ext>
            </a:extLst>
          </p:cNvPr>
          <p:cNvSpPr txBox="1"/>
          <p:nvPr/>
        </p:nvSpPr>
        <p:spPr>
          <a:xfrm>
            <a:off x="168928" y="168029"/>
            <a:ext cx="774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수정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반영</a:t>
            </a:r>
          </a:p>
        </p:txBody>
      </p:sp>
    </p:spTree>
    <p:extLst>
      <p:ext uri="{BB962C8B-B14F-4D97-AF65-F5344CB8AC3E}">
        <p14:creationId xmlns:p14="http://schemas.microsoft.com/office/powerpoint/2010/main" val="334877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CBA626-8153-4475-BEE5-15A53C784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86" y="1026950"/>
            <a:ext cx="7294888" cy="4804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6486E-8883-4D01-A7EB-8EEB1FD165E1}"/>
              </a:ext>
            </a:extLst>
          </p:cNvPr>
          <p:cNvSpPr txBox="1"/>
          <p:nvPr/>
        </p:nvSpPr>
        <p:spPr>
          <a:xfrm>
            <a:off x="168928" y="168029"/>
            <a:ext cx="8888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삭제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팝업</a:t>
            </a:r>
          </a:p>
        </p:txBody>
      </p:sp>
    </p:spTree>
    <p:extLst>
      <p:ext uri="{BB962C8B-B14F-4D97-AF65-F5344CB8AC3E}">
        <p14:creationId xmlns:p14="http://schemas.microsoft.com/office/powerpoint/2010/main" val="3826819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1513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삭제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삭제된 회원으로 표시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BD1933-40F6-4E84-9575-263EF68570FE}"/>
              </a:ext>
            </a:extLst>
          </p:cNvPr>
          <p:cNvGrpSpPr/>
          <p:nvPr/>
        </p:nvGrpSpPr>
        <p:grpSpPr>
          <a:xfrm>
            <a:off x="71438" y="875915"/>
            <a:ext cx="9663582" cy="4980462"/>
            <a:chOff x="404813" y="963138"/>
            <a:chExt cx="9002971" cy="46399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0877154-89EC-4AC5-98F7-43FC2C37C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813" y="963138"/>
              <a:ext cx="9002971" cy="463999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718F1D2-2A6A-4F00-BF2A-FBA1A629BE29}"/>
                </a:ext>
              </a:extLst>
            </p:cNvPr>
            <p:cNvSpPr/>
            <p:nvPr/>
          </p:nvSpPr>
          <p:spPr>
            <a:xfrm>
              <a:off x="486383" y="4766553"/>
              <a:ext cx="8297694" cy="486383"/>
            </a:xfrm>
            <a:prstGeom prst="rect">
              <a:avLst/>
            </a:prstGeom>
            <a:solidFill>
              <a:srgbClr val="0B0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9DB6783-2CEF-4959-8504-57D22F30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135" y="4569463"/>
            <a:ext cx="3848903" cy="22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6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6255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 별 영화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5D422-6044-4C3D-8353-6167CC3E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28" y="752283"/>
            <a:ext cx="6972300" cy="1295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AB9406-2BF7-47A1-97FA-586910FA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8" y="1924050"/>
            <a:ext cx="11410950" cy="4933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6E787B-FF7C-44B2-97C2-54C67339E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628" y="681413"/>
            <a:ext cx="35242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263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DB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설계</a:t>
            </a:r>
          </a:p>
        </p:txBody>
      </p:sp>
      <p:pic>
        <p:nvPicPr>
          <p:cNvPr id="7" name="그림 6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53E26B4C-D07F-417C-A54A-7FA6FD3A2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875914"/>
            <a:ext cx="10579744" cy="598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3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1786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50D82-C2D8-4CA2-81AE-42F5579A8D19}"/>
              </a:ext>
            </a:extLst>
          </p:cNvPr>
          <p:cNvSpPr txBox="1"/>
          <p:nvPr/>
        </p:nvSpPr>
        <p:spPr>
          <a:xfrm>
            <a:off x="2532665" y="7539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Account</a:t>
            </a:r>
            <a:endParaRPr lang="ko-KR" altLang="en-US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19F3C-BD51-4FB5-81A0-CC57542E984E}"/>
              </a:ext>
            </a:extLst>
          </p:cNvPr>
          <p:cNvSpPr txBox="1"/>
          <p:nvPr/>
        </p:nvSpPr>
        <p:spPr>
          <a:xfrm>
            <a:off x="5028918" y="7539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Movie</a:t>
            </a:r>
            <a:endParaRPr lang="ko-KR" altLang="en-US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6D967-E22D-46AE-8EE1-9B4E89FF8F6E}"/>
              </a:ext>
            </a:extLst>
          </p:cNvPr>
          <p:cNvSpPr txBox="1"/>
          <p:nvPr/>
        </p:nvSpPr>
        <p:spPr>
          <a:xfrm>
            <a:off x="6999946" y="10689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Community</a:t>
            </a:r>
            <a:endParaRPr lang="ko-KR" altLang="en-US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834B5-DA1A-48F0-B721-356E702064F7}"/>
              </a:ext>
            </a:extLst>
          </p:cNvPr>
          <p:cNvSpPr txBox="1"/>
          <p:nvPr/>
        </p:nvSpPr>
        <p:spPr>
          <a:xfrm>
            <a:off x="9900155" y="12393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Admin</a:t>
            </a:r>
            <a:endParaRPr lang="ko-KR" altLang="en-US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2D75BBE8-AFFA-42B3-BEA1-13732259B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937750"/>
              </p:ext>
            </p:extLst>
          </p:nvPr>
        </p:nvGraphicFramePr>
        <p:xfrm>
          <a:off x="676360" y="977133"/>
          <a:ext cx="10791740" cy="577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01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4517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Account</a:t>
            </a:r>
            <a:endParaRPr lang="ko-KR" altLang="en-US" sz="4000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606C7B-B1DF-47F3-BB20-D2F81E2B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9" y="999443"/>
            <a:ext cx="12192000" cy="59645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638F11-0B60-4915-8648-569AC9C616B0}"/>
              </a:ext>
            </a:extLst>
          </p:cNvPr>
          <p:cNvSpPr/>
          <p:nvPr/>
        </p:nvSpPr>
        <p:spPr>
          <a:xfrm>
            <a:off x="11543251" y="1132763"/>
            <a:ext cx="562063" cy="545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6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449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Account</a:t>
            </a:r>
            <a:endParaRPr lang="ko-KR" altLang="en-US" sz="4000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98ABB6-8F7A-429B-8C4F-5CCD3F2B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876" y="850628"/>
            <a:ext cx="7440484" cy="60073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129BF00-5941-47A0-B81C-94C7F8EDD839}"/>
              </a:ext>
            </a:extLst>
          </p:cNvPr>
          <p:cNvSpPr/>
          <p:nvPr/>
        </p:nvSpPr>
        <p:spPr>
          <a:xfrm>
            <a:off x="4426825" y="988187"/>
            <a:ext cx="3129093" cy="11406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C58F3C-9426-48F5-9A86-798F7052C1A7}"/>
              </a:ext>
            </a:extLst>
          </p:cNvPr>
          <p:cNvCxnSpPr>
            <a:cxnSpLocks/>
          </p:cNvCxnSpPr>
          <p:nvPr/>
        </p:nvCxnSpPr>
        <p:spPr>
          <a:xfrm flipV="1">
            <a:off x="6014906" y="2197916"/>
            <a:ext cx="545285" cy="4144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F777A6-AFA3-49F6-8D7D-CFE4891D0D95}"/>
              </a:ext>
            </a:extLst>
          </p:cNvPr>
          <p:cNvSpPr/>
          <p:nvPr/>
        </p:nvSpPr>
        <p:spPr>
          <a:xfrm>
            <a:off x="2345191" y="5679642"/>
            <a:ext cx="2081634" cy="380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737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850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Movie</a:t>
            </a:r>
            <a:endParaRPr lang="ko-KR" altLang="en-US" sz="4000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3D098-3860-4B1F-83D2-9C4DE1F9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403"/>
            <a:ext cx="12200002" cy="58795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FA67F0-D5E7-45F6-81BE-74E46A1845B9}"/>
              </a:ext>
            </a:extLst>
          </p:cNvPr>
          <p:cNvSpPr/>
          <p:nvPr/>
        </p:nvSpPr>
        <p:spPr>
          <a:xfrm>
            <a:off x="11434194" y="1099252"/>
            <a:ext cx="765808" cy="4275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E3FF8C-58F2-46FE-AEC7-4C6BF1D3FA25}"/>
              </a:ext>
            </a:extLst>
          </p:cNvPr>
          <p:cNvSpPr/>
          <p:nvPr/>
        </p:nvSpPr>
        <p:spPr>
          <a:xfrm>
            <a:off x="9748007" y="1099252"/>
            <a:ext cx="1686187" cy="3184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9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50270-9FD1-49E6-BE9B-AB3121221EA4}"/>
              </a:ext>
            </a:extLst>
          </p:cNvPr>
          <p:cNvSpPr txBox="1"/>
          <p:nvPr/>
        </p:nvSpPr>
        <p:spPr>
          <a:xfrm>
            <a:off x="168928" y="168029"/>
            <a:ext cx="3850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4000">
                <a:solidFill>
                  <a:srgbClr val="FEF0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Movie</a:t>
            </a:r>
            <a:endParaRPr lang="ko-KR" altLang="en-US" sz="4000">
              <a:solidFill>
                <a:srgbClr val="FEF0C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351F3-05E6-4998-9390-39851A68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820532"/>
            <a:ext cx="5273887" cy="60374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0B9951-C048-43C2-A6F7-E24BFF31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794912"/>
            <a:ext cx="5378873" cy="6063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6B3248-0F61-4F35-ACE4-E11F2E6ACC2C}"/>
              </a:ext>
            </a:extLst>
          </p:cNvPr>
          <p:cNvSpPr/>
          <p:nvPr/>
        </p:nvSpPr>
        <p:spPr>
          <a:xfrm>
            <a:off x="2676088" y="2273712"/>
            <a:ext cx="864066" cy="3436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9F37B7-9E99-4DC8-99BA-F35EAF3E9BF1}"/>
              </a:ext>
            </a:extLst>
          </p:cNvPr>
          <p:cNvSpPr/>
          <p:nvPr/>
        </p:nvSpPr>
        <p:spPr>
          <a:xfrm>
            <a:off x="6442745" y="1114147"/>
            <a:ext cx="5587068" cy="857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9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380</Words>
  <Application>Microsoft Office PowerPoint</Application>
  <PresentationFormat>와이드스크린</PresentationFormat>
  <Paragraphs>90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Poor Story</vt:lpstr>
      <vt:lpstr>배달의민족 도현</vt:lpstr>
      <vt:lpstr>맑은 고딕</vt:lpstr>
      <vt:lpstr>Arial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Minjung</dc:creator>
  <cp:lastModifiedBy>Kim Minjung</cp:lastModifiedBy>
  <cp:revision>21</cp:revision>
  <dcterms:created xsi:type="dcterms:W3CDTF">2020-11-26T08:18:51Z</dcterms:created>
  <dcterms:modified xsi:type="dcterms:W3CDTF">2020-11-26T11:38:09Z</dcterms:modified>
</cp:coreProperties>
</file>